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61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0579A5-DE81-405F-BA79-3653ADA81D9A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1056BD-6FC6-4E57-AF06-ED6A9B8F81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717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72BBD-ECBA-43B4-96EC-B6F4BCDA3E81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AD58C-1E2A-4ACE-8987-BED3386B3A4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72BBD-ECBA-43B4-96EC-B6F4BCDA3E81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AD58C-1E2A-4ACE-8987-BED3386B3A4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72BBD-ECBA-43B4-96EC-B6F4BCDA3E81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AD58C-1E2A-4ACE-8987-BED3386B3A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72BBD-ECBA-43B4-96EC-B6F4BCDA3E81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AD58C-1E2A-4ACE-8987-BED3386B3A4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72BBD-ECBA-43B4-96EC-B6F4BCDA3E81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AD58C-1E2A-4ACE-8987-BED3386B3A4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72BBD-ECBA-43B4-96EC-B6F4BCDA3E81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AD58C-1E2A-4ACE-8987-BED3386B3A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72BBD-ECBA-43B4-96EC-B6F4BCDA3E81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AD58C-1E2A-4ACE-8987-BED3386B3A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72BBD-ECBA-43B4-96EC-B6F4BCDA3E81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AD58C-1E2A-4ACE-8987-BED3386B3A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72BBD-ECBA-43B4-96EC-B6F4BCDA3E81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AD58C-1E2A-4ACE-8987-BED3386B3A4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72BBD-ECBA-43B4-96EC-B6F4BCDA3E81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AD58C-1E2A-4ACE-8987-BED3386B3A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72BBD-ECBA-43B4-96EC-B6F4BCDA3E81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AD58C-1E2A-4ACE-8987-BED3386B3A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C772BBD-ECBA-43B4-96EC-B6F4BCDA3E81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86AD58C-1E2A-4ACE-8987-BED3386B3A4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6881">
            <a:off x="6611346" y="501673"/>
            <a:ext cx="2208569" cy="16564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05495" y="2708920"/>
            <a:ext cx="2420269" cy="2626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000"/>
              </a:spcAft>
            </a:pP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Степанова Ольга </a:t>
            </a:r>
            <a:r>
              <a:rPr lang="ru-RU" i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Володимир</a:t>
            </a:r>
            <a:r>
              <a:rPr lang="uk-UA" i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івна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</a:p>
          <a:p>
            <a:pPr lvl="0">
              <a:spcAft>
                <a:spcPts val="1000"/>
              </a:spcAft>
            </a:pPr>
            <a:r>
              <a:rPr lang="uk-UA" sz="1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вчитель вищої категорії, «старший вчитель»  комунального закладу «Луцька загальноосвітня школа І – ІІІ ступенів№23 Луцької міської ради Волинської області»</a:t>
            </a:r>
          </a:p>
          <a:p>
            <a:pPr lvl="0">
              <a:spcAft>
                <a:spcPts val="1000"/>
              </a:spcAft>
            </a:pPr>
            <a:r>
              <a:rPr lang="uk-UA" sz="1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        2016 рік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31840" y="516706"/>
            <a:ext cx="2736304" cy="5068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ts val="1000"/>
              </a:spcAft>
            </a:pPr>
            <a:r>
              <a:rPr lang="uk-UA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Рекомендації для вчителів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tabLst>
                <a:tab pos="457200" algn="l"/>
              </a:tabLst>
            </a:pPr>
            <a:r>
              <a:rPr lang="uk-UA" sz="1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     Картки для опитування краще робити білого кольору, бо саме він допомагає </a:t>
            </a:r>
            <a:r>
              <a:rPr lang="uk-UA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логічно</a:t>
            </a:r>
            <a:r>
              <a:rPr lang="uk-UA" sz="1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мислити.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algn="just">
              <a:tabLst>
                <a:tab pos="457200" algn="l"/>
              </a:tabLst>
            </a:pPr>
            <a:r>
              <a:rPr lang="uk-UA" sz="1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    Найголовніше на таблицях і пам'ятках слід виділяти червоним кольором, але багато червоного може викликати неприйняття, агресію.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algn="just">
              <a:tabLst>
                <a:tab pos="457200" algn="l"/>
              </a:tabLst>
            </a:pPr>
            <a:r>
              <a:rPr lang="uk-UA" sz="1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   Для проведення хвилинок психологічного розвантаження використовуйте спокійні кольори: зелений, блакитний, синій.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algn="just">
              <a:tabLst>
                <a:tab pos="457200" algn="l"/>
              </a:tabLst>
            </a:pPr>
            <a:r>
              <a:rPr lang="uk-UA" sz="1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   Щоб зняти зорову напругу, використовуйте блакитний та зелений кольори.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algn="just">
              <a:tabLst>
                <a:tab pos="457200" algn="l"/>
              </a:tabLst>
            </a:pPr>
            <a:r>
              <a:rPr lang="uk-UA" sz="1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   Налаштуватися на філософські роздуми допоможе фіолетовий колір.</a:t>
            </a:r>
          </a:p>
          <a:p>
            <a:pPr lvl="0" algn="just">
              <a:tabLst>
                <a:tab pos="457200" algn="l"/>
              </a:tabLst>
            </a:pPr>
            <a:r>
              <a:rPr lang="uk-UA" sz="1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   Збільшити темп уроку і продуктивність допоможуть жовтий і помаранчевий кольори.      	Краще запам'ятати матеріал  і робити висновки допоможе синій колір.</a:t>
            </a:r>
            <a:br>
              <a:rPr lang="uk-UA" sz="1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uk-UA" sz="1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   Формулювати однозначні чіткі висновки допоможе чорний колір.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516706"/>
            <a:ext cx="259228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14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Зміцнити  </a:t>
            </a:r>
            <a:r>
              <a:rPr lang="uk-UA" sz="1400" b="1" i="1" dirty="0" err="1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здоров</a:t>
            </a:r>
            <a:r>
              <a:rPr lang="ru-RU" sz="14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’я</a:t>
            </a:r>
            <a:r>
              <a:rPr lang="uk-UA" sz="14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  людини в дитинстві,  не допустити, щоб дитина вступила в юність кволою і млявою, - це означає дати їй усю повноту життєвих радощів.</a:t>
            </a:r>
          </a:p>
          <a:p>
            <a:pPr lvl="0"/>
            <a:r>
              <a:rPr lang="uk-UA" sz="14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                         </a:t>
            </a:r>
            <a:r>
              <a:rPr lang="uk-UA" sz="1400" b="1" i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 	(</a:t>
            </a:r>
            <a:r>
              <a:rPr lang="uk-UA" sz="1400" b="1" i="1" dirty="0" err="1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В.Сухомлинськи</a:t>
            </a:r>
            <a:r>
              <a:rPr lang="uk-UA" sz="1400" b="1" i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)</a:t>
            </a:r>
            <a:r>
              <a:rPr lang="uk-UA" dirty="0" smtClean="0">
                <a:solidFill>
                  <a:srgbClr val="A5644E">
                    <a:lumMod val="5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                 </a:t>
            </a:r>
            <a:endParaRPr lang="ru-RU" sz="1400" dirty="0">
              <a:solidFill>
                <a:srgbClr val="A5644E">
                  <a:lumMod val="50000"/>
                </a:srgbClr>
              </a:solidFill>
              <a:latin typeface="Franklin Gothic Book"/>
              <a:ea typeface="Calibri"/>
              <a:cs typeface="Times New Roman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28" y="2501937"/>
            <a:ext cx="1163542" cy="87265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723" y="2535866"/>
            <a:ext cx="1465879" cy="109940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06" y="3531994"/>
            <a:ext cx="1029877" cy="137317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25" y="3746322"/>
            <a:ext cx="1471678" cy="110375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19" y="5064960"/>
            <a:ext cx="1188133" cy="79208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25" y="4970017"/>
            <a:ext cx="1471678" cy="110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45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883" y="3149366"/>
            <a:ext cx="1800200" cy="29462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344" y="485070"/>
            <a:ext cx="2363278" cy="1918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528" y="620688"/>
            <a:ext cx="2592288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Кольоротерапія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sz="14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/>
            <a:r>
              <a:rPr lang="uk-UA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Зелений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– впевненість,</a:t>
            </a:r>
            <a:r>
              <a:rPr lang="uk-UA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знімає нервове перенапруження.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/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Червоний –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енергетичний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</a:t>
            </a:r>
            <a:r>
              <a:rPr lang="uk-UA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може викликати агресію.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/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Синій – спокій,</a:t>
            </a:r>
            <a:r>
              <a:rPr lang="uk-UA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допомагає сконцентруватися.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/>
            <a:r>
              <a:rPr lang="uk-UA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Блакитний-заспокоює, утихомирює,</a:t>
            </a:r>
            <a:r>
              <a:rPr lang="uk-UA" sz="1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/>
            <a:r>
              <a:rPr lang="uk-UA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Фіолетовий</a:t>
            </a:r>
            <a:r>
              <a:rPr lang="uk-UA" sz="1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</a:t>
            </a:r>
            <a:r>
              <a:rPr lang="uk-UA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колір свідомої енергії, підсилює інтуїцію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algn="just">
              <a:spcAft>
                <a:spcPts val="100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Жовтий – радість, </a:t>
            </a:r>
            <a:r>
              <a:rPr lang="uk-UA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лікує нервове виснаження.</a:t>
            </a:r>
            <a:r>
              <a:rPr lang="uk-UA" sz="1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algn="just">
              <a:spcAft>
                <a:spcPts val="1000"/>
              </a:spcAft>
            </a:pPr>
            <a:r>
              <a:rPr lang="uk-UA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Помаранчевий</a:t>
            </a:r>
            <a:r>
              <a:rPr lang="uk-UA" sz="1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</a:t>
            </a:r>
            <a:r>
              <a:rPr lang="uk-UA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відновлює сили, заряджає позитивом, підвищує настрій, зміцнює волю.</a:t>
            </a:r>
            <a:r>
              <a:rPr lang="uk-UA" sz="1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algn="just">
              <a:spcAft>
                <a:spcPts val="1000"/>
              </a:spcAft>
            </a:pPr>
            <a:r>
              <a:rPr lang="uk-UA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Білий-нейтральний колір, колір очищення і примноження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>
              <a:spcAft>
                <a:spcPts val="1000"/>
              </a:spcAft>
            </a:pPr>
            <a:r>
              <a:rPr lang="uk-UA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Чорний – байдужість, самотність.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00192" y="436022"/>
            <a:ext cx="252028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обираю здоров҆҆я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Аби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 голова здорова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все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гаразд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буде.</a:t>
            </a:r>
            <a:b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щастя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ніщо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людині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миле.</a:t>
            </a:r>
            <a:b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Бережи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одежу з нова, а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молоду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все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інше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наживем.</a:t>
            </a:r>
            <a:b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знає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той,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втратив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Здоровому все здорово.</a:t>
            </a:r>
            <a:b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найдорожчий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скарб.</a:t>
            </a:r>
            <a:b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Ліпше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готові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просімо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хліба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Бога, а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просімо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здоров, як вода.</a:t>
            </a:r>
            <a:b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великий,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Той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цінить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хворий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здоров, як вода.</a:t>
            </a:r>
            <a:b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хочеш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мусиш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рано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вставати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звечора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рано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лягати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49887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75</TotalTime>
  <Words>198</Words>
  <Application>Microsoft Office PowerPoint</Application>
  <PresentationFormat>Экран (4:3)</PresentationFormat>
  <Paragraphs>24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Воздушный поток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Ольга</cp:lastModifiedBy>
  <cp:revision>4</cp:revision>
  <cp:lastPrinted>2016-11-12T14:07:43Z</cp:lastPrinted>
  <dcterms:created xsi:type="dcterms:W3CDTF">2016-11-12T12:58:53Z</dcterms:created>
  <dcterms:modified xsi:type="dcterms:W3CDTF">2016-11-12T14:14:28Z</dcterms:modified>
</cp:coreProperties>
</file>