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74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5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66FF"/>
    <a:srgbClr val="FF9900"/>
    <a:srgbClr val="993300"/>
    <a:srgbClr val="FF0066"/>
    <a:srgbClr val="6666FF"/>
    <a:srgbClr val="FF33CC"/>
    <a:srgbClr val="0000FF"/>
    <a:srgbClr val="FF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36" autoAdjust="0"/>
  </p:normalViewPr>
  <p:slideViewPr>
    <p:cSldViewPr>
      <p:cViewPr varScale="1">
        <p:scale>
          <a:sx n="56" d="100"/>
          <a:sy n="56" d="100"/>
        </p:scale>
        <p:origin x="-5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3379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  <p:sp>
          <p:nvSpPr>
            <p:cNvPr id="3379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3379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79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380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380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18138C-E579-4C3A-81B6-396BFA8E828B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3380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3380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C2A87214-35AC-431B-89A3-4312092DC7A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380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8643B3-50C7-4D2A-A9D4-D591F8E688BF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0FED7-80AF-4618-A7F3-CF0C0D3AB5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418B0C-B6B8-46AD-8589-B077D28E0FFF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25A4C-A11E-4450-854A-BFF356D391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4FDAB1-5B4B-4F52-95F7-BA73407FFFAE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EAE2B-0218-4944-867D-AEB43A688A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069B59-BAE8-431B-A192-85698018A8AE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34E81-9471-49DB-B1F9-3DCAC15C76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9E26C-DF6A-4883-8D2A-58FF9C9EE41E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860E0-C531-4D12-8D34-6D0BD8CC18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5EA429-6CDF-4F78-BED8-D97C845F1791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7746A-B209-481E-B6B9-8C5297206A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836AC9-26A9-4BE6-AAB6-F720A5677CD4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14280-94C4-417D-A9E6-DC5E5946FF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145D5E-BEC6-474D-B94C-1DC3A2261110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F9B6F-1DBC-4D90-9218-EF326EC25C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DF568B-9C7B-47C0-9B06-7D7266312DC6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4D04CD-6CEF-4631-9A00-6E1CB8E4F0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E97A22-1779-412E-A345-F7DCE8E5ADB5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BD61D-0279-414B-B6BE-D96EB7BD2E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32771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32772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773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3277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32775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776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277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77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277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91C60B-9815-45C5-80F1-33F68D516F4D}" type="datetimeFigureOut">
              <a:rPr lang="ru-RU"/>
              <a:pPr/>
              <a:t>26.10.2014</a:t>
            </a:fld>
            <a:endParaRPr lang="ru-RU"/>
          </a:p>
        </p:txBody>
      </p:sp>
      <p:sp>
        <p:nvSpPr>
          <p:cNvPr id="3278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327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B8DAE685-20F7-4812-8FF3-CDB9BCEA2FD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slow">
    <p:dissolve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/>
          </p:cNvSpPr>
          <p:nvPr>
            <p:ph type="body" idx="4294967295"/>
          </p:nvPr>
        </p:nvSpPr>
        <p:spPr>
          <a:xfrm>
            <a:off x="971550" y="1125538"/>
            <a:ext cx="7777163" cy="37242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6000" b="1" i="1" dirty="0">
                <a:solidFill>
                  <a:srgbClr val="FF0000"/>
                </a:solidFill>
              </a:rPr>
              <a:t>ГЕРОЇ</a:t>
            </a:r>
          </a:p>
          <a:p>
            <a:pPr algn="ctr">
              <a:buFont typeface="Wingdings" pitchFamily="2" charset="2"/>
              <a:buNone/>
            </a:pPr>
            <a:r>
              <a:rPr lang="uk-UA" sz="6000" b="1" i="1" dirty="0">
                <a:solidFill>
                  <a:srgbClr val="FF0000"/>
                </a:solidFill>
              </a:rPr>
              <a:t>НЕ ВМИРАЮТЬ</a:t>
            </a:r>
            <a:endParaRPr lang="ru-RU" sz="6000" b="1" i="1" dirty="0">
              <a:solidFill>
                <a:srgbClr val="FF0000"/>
              </a:solidFill>
            </a:endParaRPr>
          </a:p>
        </p:txBody>
      </p:sp>
      <p:pic>
        <p:nvPicPr>
          <p:cNvPr id="13315" name="Рисунок 3" descr="https://encrypted-tbn3.gstatic.com/images?q=tbn:ANd9GcTo38bwvfVecfJDiWWHgkL7T-HJSORUzJsM0cE2Eql3pjw8EXrV0w"/>
          <p:cNvPicPr>
            <a:picLocks noChangeAspect="1" noChangeArrowheads="1"/>
          </p:cNvPicPr>
          <p:nvPr/>
        </p:nvPicPr>
        <p:blipFill>
          <a:blip r:embed="rId2" cstate="print"/>
          <a:srcRect r="4720" b="7292"/>
          <a:stretch>
            <a:fillRect/>
          </a:stretch>
        </p:blipFill>
        <p:spPr bwMode="auto">
          <a:xfrm>
            <a:off x="1979613" y="3573463"/>
            <a:ext cx="5832475" cy="266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Управління освіти міської ради нвк &quot;ліцей - спеціалізована з…"/>
          <p:cNvPicPr/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0"/>
            <a:ext cx="5112568" cy="151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ru-RU" sz="2300" b="1" i="1" dirty="0" err="1"/>
              <a:t>Вірність</a:t>
            </a:r>
            <a:r>
              <a:rPr lang="ru-RU" sz="2300" b="1" i="1" dirty="0"/>
              <a:t>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мужність</a:t>
            </a:r>
            <a:r>
              <a:rPr lang="ru-RU" sz="2300" b="1" i="1" dirty="0"/>
              <a:t> - ось </a:t>
            </a:r>
            <a:r>
              <a:rPr lang="ru-RU" sz="2300" b="1" i="1" dirty="0" err="1"/>
              <a:t>головні</a:t>
            </a:r>
            <a:r>
              <a:rPr lang="ru-RU" sz="2300" b="1" i="1" dirty="0"/>
              <a:t> </a:t>
            </a:r>
            <a:r>
              <a:rPr lang="ru-RU" sz="2300" b="1" i="1" dirty="0" err="1"/>
              <a:t>риси</a:t>
            </a:r>
            <a:r>
              <a:rPr lang="ru-RU" sz="2300" b="1" i="1" dirty="0"/>
              <a:t> </a:t>
            </a:r>
            <a:r>
              <a:rPr lang="ru-RU" sz="2300" b="1" i="1" dirty="0" err="1"/>
              <a:t>героїв</a:t>
            </a:r>
            <a:r>
              <a:rPr lang="ru-RU" sz="2300" b="1" i="1" dirty="0"/>
              <a:t>: </a:t>
            </a:r>
            <a:r>
              <a:rPr lang="ru-RU" sz="2300" b="1" i="1" dirty="0" err="1"/>
              <a:t>вірність</a:t>
            </a:r>
            <a:r>
              <a:rPr lang="ru-RU" sz="2300" b="1" i="1" dirty="0"/>
              <a:t> </a:t>
            </a:r>
            <a:r>
              <a:rPr lang="ru-RU" sz="2300" b="1" i="1" dirty="0" err="1"/>
              <a:t>своєму</a:t>
            </a:r>
            <a:r>
              <a:rPr lang="ru-RU" sz="2300" b="1" i="1" dirty="0"/>
              <a:t> </a:t>
            </a:r>
            <a:r>
              <a:rPr lang="ru-RU" sz="2300" b="1" i="1" dirty="0" err="1"/>
              <a:t>ідеалу</a:t>
            </a:r>
            <a:r>
              <a:rPr lang="ru-RU" sz="2300" b="1" i="1" dirty="0"/>
              <a:t> та </a:t>
            </a:r>
            <a:r>
              <a:rPr lang="ru-RU" sz="2300" b="1" i="1" dirty="0" err="1"/>
              <a:t>мужність</a:t>
            </a:r>
            <a:r>
              <a:rPr lang="ru-RU" sz="2300" b="1" i="1" dirty="0"/>
              <a:t> у </a:t>
            </a:r>
            <a:r>
              <a:rPr lang="ru-RU" sz="2300" b="1" i="1" dirty="0" err="1"/>
              <a:t>втіленні</a:t>
            </a:r>
            <a:r>
              <a:rPr lang="ru-RU" sz="2300" b="1" i="1" dirty="0"/>
              <a:t> </a:t>
            </a:r>
            <a:r>
              <a:rPr lang="ru-RU" sz="2300" b="1" i="1" dirty="0" err="1"/>
              <a:t>цього</a:t>
            </a:r>
            <a:r>
              <a:rPr lang="ru-RU" sz="2300" b="1" i="1" dirty="0"/>
              <a:t> </a:t>
            </a:r>
            <a:r>
              <a:rPr lang="ru-RU" sz="2300" b="1" i="1" dirty="0" err="1"/>
              <a:t>ідеалу</a:t>
            </a:r>
            <a:r>
              <a:rPr lang="ru-RU" sz="2300" b="1" i="1" dirty="0"/>
              <a:t> в </a:t>
            </a:r>
            <a:r>
              <a:rPr lang="ru-RU" sz="2300" b="1" i="1" dirty="0" err="1"/>
              <a:t>життя</a:t>
            </a:r>
            <a:r>
              <a:rPr lang="ru-RU" sz="2300" b="1" i="1" dirty="0"/>
              <a:t>. </a:t>
            </a:r>
            <a:r>
              <a:rPr lang="ru-RU" sz="2300" b="1" i="1" dirty="0" err="1"/>
              <a:t>Вірність</a:t>
            </a:r>
            <a:r>
              <a:rPr lang="ru-RU" sz="2300" b="1" i="1" dirty="0"/>
              <a:t>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мужність</a:t>
            </a:r>
            <a:r>
              <a:rPr lang="ru-RU" sz="2300" b="1" i="1" dirty="0"/>
              <a:t> аж до </a:t>
            </a:r>
            <a:r>
              <a:rPr lang="ru-RU" sz="2300" b="1" i="1" dirty="0" err="1"/>
              <a:t>смерті</a:t>
            </a:r>
            <a:r>
              <a:rPr lang="ru-RU" sz="2300" b="1" i="1" dirty="0"/>
              <a:t>! </a:t>
            </a:r>
            <a:endParaRPr lang="ru-RU" sz="2300" dirty="0"/>
          </a:p>
          <a:p>
            <a:pPr algn="just">
              <a:lnSpc>
                <a:spcPct val="90000"/>
              </a:lnSpc>
            </a:pPr>
            <a:r>
              <a:rPr lang="ru-RU" sz="2300" b="1" i="1" dirty="0" err="1"/>
              <a:t>Герої</a:t>
            </a:r>
            <a:r>
              <a:rPr lang="ru-RU" sz="2300" b="1" i="1" dirty="0"/>
              <a:t> </a:t>
            </a:r>
            <a:r>
              <a:rPr lang="ru-RU" sz="2300" b="1" i="1" dirty="0" err="1"/>
              <a:t>творять</a:t>
            </a:r>
            <a:r>
              <a:rPr lang="ru-RU" sz="2300" b="1" i="1" dirty="0"/>
              <a:t> </a:t>
            </a:r>
            <a:r>
              <a:rPr lang="ru-RU" sz="2300" b="1" i="1" dirty="0" err="1"/>
              <a:t>дійсність</a:t>
            </a:r>
            <a:r>
              <a:rPr lang="ru-RU" sz="2300" b="1" i="1" dirty="0"/>
              <a:t>, </a:t>
            </a:r>
            <a:r>
              <a:rPr lang="ru-RU" sz="2300" b="1" i="1" dirty="0" err="1"/>
              <a:t>герої</a:t>
            </a:r>
            <a:r>
              <a:rPr lang="ru-RU" sz="2300" b="1" i="1" dirty="0"/>
              <a:t> </a:t>
            </a:r>
            <a:r>
              <a:rPr lang="ru-RU" sz="2300" b="1" i="1" dirty="0" err="1"/>
              <a:t>формують</a:t>
            </a:r>
            <a:r>
              <a:rPr lang="ru-RU" sz="2300" b="1" i="1" dirty="0"/>
              <a:t> </a:t>
            </a:r>
            <a:r>
              <a:rPr lang="ru-RU" sz="2300" b="1" i="1" dirty="0" err="1"/>
              <a:t>обличчя</a:t>
            </a:r>
            <a:r>
              <a:rPr lang="ru-RU" sz="2300" b="1" i="1" dirty="0"/>
              <a:t> </a:t>
            </a:r>
            <a:r>
              <a:rPr lang="ru-RU" sz="2300" b="1" i="1" dirty="0" err="1"/>
              <a:t>світу</a:t>
            </a:r>
            <a:r>
              <a:rPr lang="ru-RU" sz="2300" b="1" i="1" dirty="0"/>
              <a:t> - </a:t>
            </a:r>
            <a:r>
              <a:rPr lang="ru-RU" sz="2300" b="1" i="1" dirty="0" err="1"/>
              <a:t>вчора</a:t>
            </a:r>
            <a:r>
              <a:rPr lang="ru-RU" sz="2300" b="1" i="1" dirty="0"/>
              <a:t>, </a:t>
            </a:r>
            <a:r>
              <a:rPr lang="ru-RU" sz="2300" b="1" i="1" dirty="0" err="1"/>
              <a:t>сьогодні</a:t>
            </a:r>
            <a:r>
              <a:rPr lang="ru-RU" sz="2300" b="1" i="1" dirty="0"/>
              <a:t> </a:t>
            </a:r>
            <a:r>
              <a:rPr lang="ru-RU" sz="2300" b="1" i="1" dirty="0" err="1"/>
              <a:t>і</a:t>
            </a:r>
            <a:r>
              <a:rPr lang="ru-RU" sz="2300" b="1" i="1" dirty="0"/>
              <a:t> завтра, </a:t>
            </a:r>
            <a:r>
              <a:rPr lang="ru-RU" sz="2300" b="1" i="1" dirty="0" err="1"/>
              <a:t>бо</a:t>
            </a:r>
            <a:r>
              <a:rPr lang="ru-RU" sz="2300" b="1" i="1" dirty="0"/>
              <a:t> вони </a:t>
            </a:r>
            <a:r>
              <a:rPr lang="ru-RU" sz="2300" b="1" i="1" dirty="0" err="1"/>
              <a:t>готові</a:t>
            </a:r>
            <a:r>
              <a:rPr lang="ru-RU" sz="2300" b="1" i="1" dirty="0"/>
              <a:t> </a:t>
            </a:r>
            <a:r>
              <a:rPr lang="ru-RU" sz="2300" b="1" i="1" dirty="0" err="1"/>
              <a:t>віддати</a:t>
            </a:r>
            <a:r>
              <a:rPr lang="ru-RU" sz="2300" b="1" i="1" dirty="0"/>
              <a:t> все, </a:t>
            </a:r>
            <a:r>
              <a:rPr lang="ru-RU" sz="2300" b="1" i="1" dirty="0" err="1"/>
              <a:t>і</a:t>
            </a:r>
            <a:r>
              <a:rPr lang="ru-RU" sz="2300" b="1" i="1" dirty="0"/>
              <a:t> в тому </a:t>
            </a:r>
            <a:r>
              <a:rPr lang="ru-RU" sz="2300" b="1" i="1" dirty="0" err="1"/>
              <a:t>числі</a:t>
            </a:r>
            <a:r>
              <a:rPr lang="ru-RU" sz="2300" b="1" i="1" dirty="0"/>
              <a:t> </a:t>
            </a:r>
            <a:r>
              <a:rPr lang="ru-RU" sz="2300" b="1" i="1" dirty="0" err="1"/>
              <a:t>своє</a:t>
            </a:r>
            <a:r>
              <a:rPr lang="ru-RU" sz="2300" b="1" i="1" dirty="0"/>
              <a:t> </a:t>
            </a:r>
            <a:r>
              <a:rPr lang="ru-RU" sz="2300" b="1" i="1" dirty="0" err="1"/>
              <a:t>життя</a:t>
            </a:r>
            <a:r>
              <a:rPr lang="ru-RU" sz="2300" b="1" i="1" dirty="0"/>
              <a:t>, </a:t>
            </a:r>
            <a:r>
              <a:rPr lang="ru-RU" sz="2300" b="1" i="1" dirty="0" err="1"/>
              <a:t>щоби</a:t>
            </a:r>
            <a:r>
              <a:rPr lang="ru-RU" sz="2300" b="1" i="1" dirty="0"/>
              <a:t> </a:t>
            </a:r>
            <a:r>
              <a:rPr lang="ru-RU" sz="2300" b="1" i="1" dirty="0" err="1"/>
              <a:t>осягнути</a:t>
            </a:r>
            <a:r>
              <a:rPr lang="ru-RU" sz="2300" b="1" i="1" dirty="0"/>
              <a:t> свою мету, </a:t>
            </a:r>
            <a:r>
              <a:rPr lang="ru-RU" sz="2300" b="1" i="1" dirty="0" err="1"/>
              <a:t>щоби</a:t>
            </a:r>
            <a:r>
              <a:rPr lang="ru-RU" sz="2300" b="1" i="1" dirty="0"/>
              <a:t> </a:t>
            </a:r>
            <a:r>
              <a:rPr lang="ru-RU" sz="2300" b="1" i="1" dirty="0" err="1"/>
              <a:t>здійснити</a:t>
            </a:r>
            <a:r>
              <a:rPr lang="ru-RU" sz="2300" b="1" i="1" dirty="0"/>
              <a:t> свою </a:t>
            </a:r>
            <a:r>
              <a:rPr lang="ru-RU" sz="2300" b="1" i="1" dirty="0" err="1"/>
              <a:t>мрію</a:t>
            </a:r>
            <a:r>
              <a:rPr lang="ru-RU" sz="2300" b="1" i="1" dirty="0"/>
              <a:t>. </a:t>
            </a:r>
            <a:r>
              <a:rPr lang="ru-RU" sz="2300" b="1" i="1" dirty="0" err="1"/>
              <a:t>Це</a:t>
            </a:r>
            <a:r>
              <a:rPr lang="ru-RU" sz="2300" b="1" i="1" dirty="0"/>
              <a:t> </a:t>
            </a:r>
            <a:r>
              <a:rPr lang="ru-RU" sz="2300" b="1" i="1" dirty="0" err="1"/>
              <a:t>герої</a:t>
            </a:r>
            <a:r>
              <a:rPr lang="ru-RU" sz="2300" b="1" i="1" dirty="0"/>
              <a:t> </a:t>
            </a:r>
            <a:r>
              <a:rPr lang="ru-RU" sz="2300" b="1" i="1" dirty="0" err="1"/>
              <a:t>залишили</a:t>
            </a:r>
            <a:r>
              <a:rPr lang="ru-RU" sz="2300" b="1" i="1" dirty="0"/>
              <a:t> для нас </a:t>
            </a:r>
            <a:r>
              <a:rPr lang="ru-RU" sz="2300" b="1" i="1" dirty="0" err="1"/>
              <a:t>здавалось</a:t>
            </a:r>
            <a:r>
              <a:rPr lang="ru-RU" sz="2300" b="1" i="1" dirty="0"/>
              <a:t> </a:t>
            </a:r>
            <a:r>
              <a:rPr lang="ru-RU" sz="2300" b="1" i="1" dirty="0" err="1"/>
              <a:t>би</a:t>
            </a:r>
            <a:r>
              <a:rPr lang="ru-RU" sz="2300" b="1" i="1" dirty="0"/>
              <a:t> </a:t>
            </a:r>
            <a:r>
              <a:rPr lang="ru-RU" sz="2300" b="1" i="1" dirty="0" err="1"/>
              <a:t>такі</a:t>
            </a:r>
            <a:r>
              <a:rPr lang="ru-RU" sz="2300" b="1" i="1" dirty="0"/>
              <a:t> </a:t>
            </a:r>
            <a:r>
              <a:rPr lang="ru-RU" sz="2300" b="1" i="1" dirty="0" err="1"/>
              <a:t>божевільні</a:t>
            </a:r>
            <a:r>
              <a:rPr lang="ru-RU" sz="2300" b="1" i="1" dirty="0"/>
              <a:t> </a:t>
            </a:r>
            <a:r>
              <a:rPr lang="ru-RU" sz="2300" b="1" i="1" dirty="0" err="1"/>
              <a:t>кличі</a:t>
            </a:r>
            <a:r>
              <a:rPr lang="ru-RU" sz="2300" b="1" i="1" dirty="0"/>
              <a:t>: </a:t>
            </a:r>
            <a:r>
              <a:rPr lang="ru-RU" sz="2300" b="1" i="1" dirty="0" err="1"/>
              <a:t>Або</a:t>
            </a:r>
            <a:r>
              <a:rPr lang="ru-RU" sz="2300" b="1" i="1" dirty="0"/>
              <a:t> все - </a:t>
            </a:r>
            <a:r>
              <a:rPr lang="ru-RU" sz="2300" b="1" i="1" dirty="0" err="1"/>
              <a:t>або</a:t>
            </a:r>
            <a:r>
              <a:rPr lang="ru-RU" sz="2300" b="1" i="1" dirty="0"/>
              <a:t> </a:t>
            </a:r>
            <a:r>
              <a:rPr lang="ru-RU" sz="2300" b="1" i="1" dirty="0" err="1"/>
              <a:t>нічого</a:t>
            </a:r>
            <a:r>
              <a:rPr lang="ru-RU" sz="2300" b="1" i="1" dirty="0"/>
              <a:t>! </a:t>
            </a:r>
            <a:r>
              <a:rPr lang="ru-RU" sz="2300" b="1" i="1" dirty="0" err="1"/>
              <a:t>Або</a:t>
            </a:r>
            <a:r>
              <a:rPr lang="ru-RU" sz="2300" b="1" i="1" dirty="0"/>
              <a:t> пан - </a:t>
            </a:r>
            <a:r>
              <a:rPr lang="ru-RU" sz="2300" b="1" i="1" dirty="0" err="1"/>
              <a:t>або</a:t>
            </a:r>
            <a:r>
              <a:rPr lang="ru-RU" sz="2300" b="1" i="1" dirty="0"/>
              <a:t> пропав! Перемога </a:t>
            </a:r>
            <a:r>
              <a:rPr lang="ru-RU" sz="2300" b="1" i="1" dirty="0" err="1"/>
              <a:t>або</a:t>
            </a:r>
            <a:r>
              <a:rPr lang="ru-RU" sz="2300" b="1" i="1" dirty="0"/>
              <a:t> смерть! </a:t>
            </a:r>
            <a:endParaRPr lang="ru-RU" sz="2300" dirty="0"/>
          </a:p>
        </p:txBody>
      </p:sp>
      <p:pic>
        <p:nvPicPr>
          <p:cNvPr id="15363" name="Рисунок 3" descr="https://encrypted-tbn2.gstatic.com/images?q=tbn:ANd9GcRpsfQQbGeiSUBJTx-q0xHmapN-77AVX15SLGR33rntz2i9na9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0"/>
            <a:ext cx="2043113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300" b="1" i="1" dirty="0" err="1"/>
              <a:t>Історія</a:t>
            </a:r>
            <a:r>
              <a:rPr lang="ru-RU" sz="2300" b="1" i="1" dirty="0"/>
              <a:t>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сучасність</a:t>
            </a:r>
            <a:r>
              <a:rPr lang="ru-RU" sz="2300" b="1" i="1" dirty="0"/>
              <a:t> </a:t>
            </a:r>
            <a:r>
              <a:rPr lang="ru-RU" sz="2300" b="1" i="1" dirty="0" err="1"/>
              <a:t>різних</a:t>
            </a:r>
            <a:r>
              <a:rPr lang="ru-RU" sz="2300" b="1" i="1" dirty="0"/>
              <a:t> </a:t>
            </a:r>
            <a:r>
              <a:rPr lang="ru-RU" sz="2300" b="1" i="1" dirty="0" err="1"/>
              <a:t>цивілізацій</a:t>
            </a:r>
            <a:r>
              <a:rPr lang="ru-RU" sz="2300" b="1" i="1" dirty="0"/>
              <a:t>, культур, </a:t>
            </a:r>
            <a:r>
              <a:rPr lang="ru-RU" sz="2300" b="1" i="1" dirty="0" err="1"/>
              <a:t>народів</a:t>
            </a:r>
            <a:r>
              <a:rPr lang="ru-RU" sz="2300" b="1" i="1" dirty="0"/>
              <a:t> - </a:t>
            </a:r>
            <a:r>
              <a:rPr lang="ru-RU" sz="2300" b="1" i="1" dirty="0" err="1"/>
              <a:t>це</a:t>
            </a:r>
            <a:r>
              <a:rPr lang="ru-RU" sz="2300" b="1" i="1" dirty="0"/>
              <a:t> </a:t>
            </a:r>
            <a:r>
              <a:rPr lang="ru-RU" sz="2300" b="1" i="1" dirty="0" err="1"/>
              <a:t>історія</a:t>
            </a:r>
            <a:r>
              <a:rPr lang="ru-RU" sz="2300" b="1" i="1" dirty="0"/>
              <a:t>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сучасність</a:t>
            </a:r>
            <a:r>
              <a:rPr lang="ru-RU" sz="2300" b="1" i="1" dirty="0"/>
              <a:t> </a:t>
            </a:r>
            <a:r>
              <a:rPr lang="ru-RU" sz="2300" b="1" i="1" dirty="0" err="1"/>
              <a:t>їхніх</a:t>
            </a:r>
            <a:r>
              <a:rPr lang="ru-RU" sz="2300" b="1" i="1" dirty="0"/>
              <a:t> </a:t>
            </a:r>
            <a:r>
              <a:rPr lang="ru-RU" sz="2300" b="1" i="1" dirty="0" err="1"/>
              <a:t>героїв</a:t>
            </a:r>
            <a:r>
              <a:rPr lang="ru-RU" sz="2300" b="1" i="1" dirty="0"/>
              <a:t>. </a:t>
            </a:r>
            <a:endParaRPr lang="ru-RU" sz="2300" dirty="0"/>
          </a:p>
          <a:p>
            <a:pPr algn="just">
              <a:lnSpc>
                <a:spcPct val="90000"/>
              </a:lnSpc>
            </a:pPr>
            <a:r>
              <a:rPr lang="ru-RU" sz="2300" b="1" i="1" dirty="0" err="1"/>
              <a:t>Історія</a:t>
            </a:r>
            <a:r>
              <a:rPr lang="ru-RU" sz="2300" b="1" i="1" dirty="0"/>
              <a:t>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сучасність</a:t>
            </a:r>
            <a:r>
              <a:rPr lang="ru-RU" sz="2300" b="1" i="1" dirty="0"/>
              <a:t> </a:t>
            </a:r>
            <a:r>
              <a:rPr lang="ru-RU" sz="2300" b="1" i="1" dirty="0" err="1"/>
              <a:t>України</a:t>
            </a:r>
            <a:r>
              <a:rPr lang="ru-RU" sz="2300" b="1" i="1" dirty="0"/>
              <a:t>, </a:t>
            </a:r>
            <a:r>
              <a:rPr lang="ru-RU" sz="2300" b="1" i="1" dirty="0" err="1"/>
              <a:t>українського</a:t>
            </a:r>
            <a:r>
              <a:rPr lang="ru-RU" sz="2300" b="1" i="1" dirty="0"/>
              <a:t> народу - </a:t>
            </a:r>
            <a:r>
              <a:rPr lang="ru-RU" sz="2300" b="1" i="1" dirty="0" err="1"/>
              <a:t>це</a:t>
            </a:r>
            <a:r>
              <a:rPr lang="ru-RU" sz="2300" b="1" i="1" dirty="0"/>
              <a:t> </a:t>
            </a:r>
            <a:r>
              <a:rPr lang="ru-RU" sz="2300" b="1" i="1" dirty="0" err="1"/>
              <a:t>твір</a:t>
            </a:r>
            <a:r>
              <a:rPr lang="ru-RU" sz="2300" b="1" i="1" dirty="0"/>
              <a:t> </a:t>
            </a:r>
            <a:r>
              <a:rPr lang="ru-RU" sz="2300" b="1" i="1" dirty="0" err="1"/>
              <a:t>героїв</a:t>
            </a:r>
            <a:r>
              <a:rPr lang="ru-RU" sz="2300" b="1" i="1" dirty="0"/>
              <a:t> </a:t>
            </a:r>
            <a:r>
              <a:rPr lang="ru-RU" sz="2300" b="1" i="1" dirty="0" err="1"/>
              <a:t>України</a:t>
            </a:r>
            <a:r>
              <a:rPr lang="ru-RU" sz="2300" b="1" i="1" dirty="0"/>
              <a:t>, </a:t>
            </a:r>
            <a:r>
              <a:rPr lang="ru-RU" sz="2300" b="1" i="1" dirty="0" err="1"/>
              <a:t>це</a:t>
            </a:r>
            <a:r>
              <a:rPr lang="ru-RU" sz="2300" b="1" i="1" dirty="0"/>
              <a:t> </a:t>
            </a:r>
            <a:r>
              <a:rPr lang="ru-RU" sz="2300" b="1" i="1" dirty="0" err="1"/>
              <a:t>діло</a:t>
            </a:r>
            <a:r>
              <a:rPr lang="ru-RU" sz="2300" b="1" i="1" dirty="0"/>
              <a:t> людей, </a:t>
            </a:r>
            <a:r>
              <a:rPr lang="ru-RU" sz="2300" b="1" i="1" dirty="0" err="1"/>
              <a:t>які</a:t>
            </a:r>
            <a:r>
              <a:rPr lang="ru-RU" sz="2300" b="1" i="1" dirty="0"/>
              <a:t> </a:t>
            </a:r>
            <a:r>
              <a:rPr lang="ru-RU" sz="2300" b="1" i="1" dirty="0" err="1"/>
              <a:t>віддали</a:t>
            </a:r>
            <a:r>
              <a:rPr lang="ru-RU" sz="2300" b="1" i="1" dirty="0"/>
              <a:t> </a:t>
            </a:r>
            <a:r>
              <a:rPr lang="ru-RU" sz="2300" b="1" i="1" dirty="0" err="1"/>
              <a:t>всі</a:t>
            </a:r>
            <a:r>
              <a:rPr lang="ru-RU" sz="2300" b="1" i="1" dirty="0"/>
              <a:t> </a:t>
            </a:r>
            <a:r>
              <a:rPr lang="ru-RU" sz="2300" b="1" i="1" dirty="0" err="1"/>
              <a:t>свої</a:t>
            </a:r>
            <a:r>
              <a:rPr lang="ru-RU" sz="2300" b="1" i="1" dirty="0"/>
              <a:t> </a:t>
            </a:r>
            <a:r>
              <a:rPr lang="ru-RU" sz="2300" b="1" i="1" dirty="0" err="1"/>
              <a:t>сили</a:t>
            </a:r>
            <a:r>
              <a:rPr lang="ru-RU" sz="2300" b="1" i="1" dirty="0"/>
              <a:t>,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своє</a:t>
            </a:r>
            <a:r>
              <a:rPr lang="ru-RU" sz="2300" b="1" i="1" dirty="0"/>
              <a:t> </a:t>
            </a:r>
            <a:r>
              <a:rPr lang="ru-RU" sz="2300" b="1" i="1" dirty="0" err="1"/>
              <a:t>життя</a:t>
            </a:r>
            <a:r>
              <a:rPr lang="ru-RU" sz="2300" b="1" i="1" dirty="0"/>
              <a:t> для добра </a:t>
            </a:r>
            <a:r>
              <a:rPr lang="ru-RU" sz="2300" b="1" i="1" dirty="0" err="1"/>
              <a:t>Українського</a:t>
            </a:r>
            <a:r>
              <a:rPr lang="ru-RU" sz="2300" b="1" i="1" dirty="0"/>
              <a:t> народу: </a:t>
            </a:r>
            <a:r>
              <a:rPr lang="ru-RU" sz="2300" b="1" i="1" dirty="0" err="1"/>
              <a:t>його</a:t>
            </a:r>
            <a:r>
              <a:rPr lang="ru-RU" sz="2300" b="1" i="1" dirty="0"/>
              <a:t> </a:t>
            </a:r>
            <a:r>
              <a:rPr lang="ru-RU" sz="2300" b="1" i="1" dirty="0" err="1"/>
              <a:t>свободи</a:t>
            </a:r>
            <a:r>
              <a:rPr lang="ru-RU" sz="2300" b="1" i="1" dirty="0"/>
              <a:t>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державності</a:t>
            </a:r>
            <a:r>
              <a:rPr lang="ru-RU" sz="2300" b="1" i="1" dirty="0"/>
              <a:t>, </a:t>
            </a:r>
            <a:r>
              <a:rPr lang="ru-RU" sz="2300" b="1" i="1" dirty="0" err="1"/>
              <a:t>могутності</a:t>
            </a:r>
            <a:r>
              <a:rPr lang="ru-RU" sz="2300" b="1" i="1" dirty="0"/>
              <a:t>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процвітання</a:t>
            </a:r>
            <a:r>
              <a:rPr lang="ru-RU" sz="2300" b="1" i="1" dirty="0"/>
              <a:t>. </a:t>
            </a:r>
            <a:r>
              <a:rPr lang="ru-RU" sz="2300" b="1" i="1" dirty="0" err="1"/>
              <a:t>Україна</a:t>
            </a:r>
            <a:r>
              <a:rPr lang="ru-RU" sz="2300" b="1" i="1" dirty="0"/>
              <a:t> - </a:t>
            </a:r>
            <a:r>
              <a:rPr lang="ru-RU" sz="2300" b="1" i="1" dirty="0" err="1"/>
              <a:t>це</a:t>
            </a:r>
            <a:r>
              <a:rPr lang="ru-RU" sz="2300" b="1" i="1" dirty="0"/>
              <a:t> </a:t>
            </a:r>
            <a:r>
              <a:rPr lang="ru-RU" sz="2300" b="1" i="1" dirty="0" err="1"/>
              <a:t>діло</a:t>
            </a:r>
            <a:r>
              <a:rPr lang="ru-RU" sz="2300" b="1" i="1" dirty="0"/>
              <a:t> </a:t>
            </a:r>
            <a:r>
              <a:rPr lang="ru-RU" sz="2300" b="1" i="1" dirty="0" err="1"/>
              <a:t>героїв</a:t>
            </a:r>
            <a:r>
              <a:rPr lang="ru-RU" sz="2300" b="1" i="1" dirty="0"/>
              <a:t>, </a:t>
            </a:r>
            <a:r>
              <a:rPr lang="ru-RU" sz="2300" b="1" i="1" dirty="0" err="1"/>
              <a:t>які</a:t>
            </a:r>
            <a:r>
              <a:rPr lang="ru-RU" sz="2300" b="1" i="1" dirty="0"/>
              <a:t> поставили добро </a:t>
            </a:r>
            <a:r>
              <a:rPr lang="ru-RU" sz="2300" b="1" i="1" dirty="0" err="1"/>
              <a:t>рідного</a:t>
            </a:r>
            <a:r>
              <a:rPr lang="ru-RU" sz="2300" b="1" i="1" dirty="0"/>
              <a:t> народу </a:t>
            </a:r>
            <a:r>
              <a:rPr lang="ru-RU" sz="2300" b="1" i="1" dirty="0" err="1"/>
              <a:t>понад</a:t>
            </a:r>
            <a:r>
              <a:rPr lang="ru-RU" sz="2300" b="1" i="1" dirty="0"/>
              <a:t> </a:t>
            </a:r>
            <a:r>
              <a:rPr lang="ru-RU" sz="2300" b="1" i="1" dirty="0" err="1"/>
              <a:t>свої</a:t>
            </a:r>
            <a:r>
              <a:rPr lang="ru-RU" sz="2300" b="1" i="1" dirty="0"/>
              <a:t> </a:t>
            </a:r>
            <a:r>
              <a:rPr lang="ru-RU" sz="2300" b="1" i="1" dirty="0" err="1"/>
              <a:t>особисті</a:t>
            </a:r>
            <a:r>
              <a:rPr lang="ru-RU" sz="2300" b="1" i="1" dirty="0"/>
              <a:t> та </a:t>
            </a:r>
            <a:r>
              <a:rPr lang="ru-RU" sz="2300" b="1" i="1" dirty="0" err="1"/>
              <a:t>будь-які</a:t>
            </a:r>
            <a:r>
              <a:rPr lang="ru-RU" sz="2300" b="1" i="1" dirty="0"/>
              <a:t> </a:t>
            </a:r>
            <a:r>
              <a:rPr lang="ru-RU" sz="2300" b="1" i="1" dirty="0" err="1"/>
              <a:t>інші</a:t>
            </a:r>
            <a:r>
              <a:rPr lang="ru-RU" sz="2300" b="1" i="1" dirty="0"/>
              <a:t> </a:t>
            </a:r>
            <a:r>
              <a:rPr lang="ru-RU" sz="2300" b="1" i="1" dirty="0" err="1"/>
              <a:t>інтереси</a:t>
            </a:r>
            <a:r>
              <a:rPr lang="ru-RU" sz="2300" b="1" i="1" dirty="0"/>
              <a:t>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були</a:t>
            </a:r>
            <a:r>
              <a:rPr lang="ru-RU" sz="2300" b="1" i="1" dirty="0"/>
              <a:t> </a:t>
            </a:r>
            <a:r>
              <a:rPr lang="ru-RU" sz="2300" b="1" i="1" dirty="0" err="1"/>
              <a:t>вірними</a:t>
            </a:r>
            <a:r>
              <a:rPr lang="ru-RU" sz="2300" b="1" i="1" dirty="0"/>
              <a:t> </a:t>
            </a:r>
            <a:r>
              <a:rPr lang="ru-RU" sz="2300" b="1" i="1" dirty="0" err="1"/>
              <a:t>своїй</a:t>
            </a:r>
            <a:r>
              <a:rPr lang="ru-RU" sz="2300" b="1" i="1" dirty="0"/>
              <a:t> </a:t>
            </a:r>
            <a:r>
              <a:rPr lang="ru-RU" sz="2300" b="1" i="1" dirty="0" err="1"/>
              <a:t>ідеї</a:t>
            </a:r>
            <a:r>
              <a:rPr lang="ru-RU" sz="2300" b="1" i="1" dirty="0"/>
              <a:t> до </a:t>
            </a:r>
            <a:r>
              <a:rPr lang="ru-RU" sz="2300" b="1" i="1" dirty="0" err="1"/>
              <a:t>останнього</a:t>
            </a:r>
            <a:r>
              <a:rPr lang="ru-RU" sz="2300" b="1" i="1" dirty="0"/>
              <a:t> </a:t>
            </a:r>
            <a:r>
              <a:rPr lang="ru-RU" sz="2300" b="1" i="1" dirty="0" err="1"/>
              <a:t>подиху</a:t>
            </a:r>
            <a:r>
              <a:rPr lang="ru-RU" sz="2300" b="1" i="1" dirty="0"/>
              <a:t>. </a:t>
            </a:r>
            <a:endParaRPr lang="ru-RU" sz="2300" dirty="0"/>
          </a:p>
          <a:p>
            <a:pPr>
              <a:lnSpc>
                <a:spcPct val="90000"/>
              </a:lnSpc>
            </a:pPr>
            <a:endParaRPr lang="ru-RU" sz="2300" dirty="0"/>
          </a:p>
        </p:txBody>
      </p:sp>
      <p:pic>
        <p:nvPicPr>
          <p:cNvPr id="16387" name="Рисунок 3" descr="https://encrypted-tbn2.gstatic.com/images?q=tbn:ANd9GcRpsfQQbGeiSUBJTx-q0xHmapN-77AVX15SLGR33rntz2i9na9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0"/>
            <a:ext cx="223224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365125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300" b="1" i="1" dirty="0"/>
              <a:t>Для нас, </a:t>
            </a:r>
            <a:r>
              <a:rPr lang="ru-RU" sz="2300" b="1" i="1" dirty="0" err="1"/>
              <a:t>теперішніх</a:t>
            </a:r>
            <a:r>
              <a:rPr lang="ru-RU" sz="2300" b="1" i="1" dirty="0"/>
              <a:t> </a:t>
            </a:r>
            <a:r>
              <a:rPr lang="ru-RU" sz="2300" b="1" i="1" dirty="0" err="1"/>
              <a:t>молодих</a:t>
            </a:r>
            <a:r>
              <a:rPr lang="ru-RU" sz="2300" b="1" i="1" dirty="0"/>
              <a:t> </a:t>
            </a:r>
            <a:r>
              <a:rPr lang="ru-RU" sz="2300" b="1" i="1" dirty="0" err="1"/>
              <a:t>українців</a:t>
            </a:r>
            <a:r>
              <a:rPr lang="ru-RU" sz="2300" b="1" i="1" dirty="0"/>
              <a:t>, в час, коли бути </a:t>
            </a:r>
            <a:r>
              <a:rPr lang="ru-RU" sz="2300" b="1" i="1" dirty="0" err="1"/>
              <a:t>патріотом</a:t>
            </a:r>
            <a:r>
              <a:rPr lang="ru-RU" sz="2300" b="1" i="1" dirty="0"/>
              <a:t> </a:t>
            </a:r>
            <a:r>
              <a:rPr lang="ru-RU" sz="2300" b="1" i="1" dirty="0" err="1"/>
              <a:t>серед</a:t>
            </a:r>
            <a:r>
              <a:rPr lang="ru-RU" sz="2300" b="1" i="1" dirty="0"/>
              <a:t> наших </a:t>
            </a:r>
            <a:r>
              <a:rPr lang="ru-RU" sz="2300" b="1" i="1" dirty="0" err="1"/>
              <a:t>ровесників</a:t>
            </a:r>
            <a:r>
              <a:rPr lang="ru-RU" sz="2300" b="1" i="1" dirty="0"/>
              <a:t> давно перестало бути </a:t>
            </a:r>
            <a:r>
              <a:rPr lang="ru-RU" sz="2300" b="1" i="1" dirty="0" err="1"/>
              <a:t>модним</a:t>
            </a:r>
            <a:r>
              <a:rPr lang="ru-RU" sz="2300" b="1" i="1" dirty="0"/>
              <a:t>, а </a:t>
            </a:r>
            <a:r>
              <a:rPr lang="ru-RU" sz="2300" b="1" i="1" dirty="0" err="1"/>
              <a:t>ідея</a:t>
            </a:r>
            <a:r>
              <a:rPr lang="ru-RU" sz="2300" b="1" i="1" dirty="0"/>
              <a:t> </a:t>
            </a:r>
            <a:r>
              <a:rPr lang="ru-RU" sz="2300" b="1" i="1" dirty="0" err="1"/>
              <a:t>українського</a:t>
            </a:r>
            <a:r>
              <a:rPr lang="ru-RU" sz="2300" b="1" i="1" dirty="0"/>
              <a:t> </a:t>
            </a:r>
            <a:r>
              <a:rPr lang="ru-RU" sz="2300" b="1" i="1" dirty="0" err="1"/>
              <a:t>патріотизму</a:t>
            </a:r>
            <a:r>
              <a:rPr lang="ru-RU" sz="2300" b="1" i="1" dirty="0"/>
              <a:t> в руках </a:t>
            </a:r>
            <a:r>
              <a:rPr lang="ru-RU" sz="2300" b="1" i="1" dirty="0" err="1"/>
              <a:t>вправних</a:t>
            </a:r>
            <a:r>
              <a:rPr lang="ru-RU" sz="2300" b="1" i="1" dirty="0"/>
              <a:t> </a:t>
            </a:r>
            <a:r>
              <a:rPr lang="ru-RU" sz="2300" b="1" i="1" dirty="0" err="1"/>
              <a:t>політиканів</a:t>
            </a:r>
            <a:r>
              <a:rPr lang="ru-RU" sz="2300" b="1" i="1" dirty="0"/>
              <a:t> стала </a:t>
            </a:r>
            <a:r>
              <a:rPr lang="ru-RU" sz="2300" b="1" i="1" dirty="0" err="1"/>
              <a:t>знаряддям</a:t>
            </a:r>
            <a:r>
              <a:rPr lang="ru-RU" sz="2300" b="1" i="1" dirty="0"/>
              <a:t> в </a:t>
            </a:r>
            <a:r>
              <a:rPr lang="ru-RU" sz="2300" b="1" i="1" dirty="0" err="1"/>
              <a:t>боротьбі</a:t>
            </a:r>
            <a:r>
              <a:rPr lang="ru-RU" sz="2300" b="1" i="1" dirty="0"/>
              <a:t> за </a:t>
            </a:r>
            <a:r>
              <a:rPr lang="ru-RU" sz="2300" b="1" i="1" dirty="0" err="1"/>
              <a:t>владу</a:t>
            </a:r>
            <a:r>
              <a:rPr lang="ru-RU" sz="2300" b="1" i="1" dirty="0"/>
              <a:t>, </a:t>
            </a:r>
            <a:r>
              <a:rPr lang="ru-RU" sz="2300" b="1" i="1" dirty="0" err="1"/>
              <a:t>важливо</a:t>
            </a:r>
            <a:r>
              <a:rPr lang="ru-RU" sz="2300" b="1" i="1" dirty="0"/>
              <a:t> як </a:t>
            </a:r>
            <a:r>
              <a:rPr lang="ru-RU" sz="2300" b="1" i="1" dirty="0" err="1"/>
              <a:t>ніколи</a:t>
            </a:r>
            <a:r>
              <a:rPr lang="ru-RU" sz="2300" b="1" i="1" dirty="0"/>
              <a:t> </a:t>
            </a:r>
            <a:r>
              <a:rPr lang="ru-RU" sz="2300" b="1" i="1" dirty="0" err="1"/>
              <a:t>усвідомити</a:t>
            </a:r>
            <a:r>
              <a:rPr lang="ru-RU" sz="2300" b="1" i="1" dirty="0"/>
              <a:t>, </a:t>
            </a:r>
            <a:r>
              <a:rPr lang="ru-RU" sz="2300" b="1" i="1" dirty="0" err="1"/>
              <a:t>що</a:t>
            </a:r>
            <a:r>
              <a:rPr lang="ru-RU" sz="2300" b="1" i="1" dirty="0"/>
              <a:t> нема особи поза </a:t>
            </a:r>
            <a:r>
              <a:rPr lang="ru-RU" sz="2300" b="1" i="1" dirty="0" err="1"/>
              <a:t>людською</a:t>
            </a:r>
            <a:r>
              <a:rPr lang="ru-RU" sz="2300" b="1" i="1" dirty="0"/>
              <a:t> </a:t>
            </a:r>
            <a:r>
              <a:rPr lang="ru-RU" sz="2300" b="1" i="1" dirty="0" err="1"/>
              <a:t>спільнотою</a:t>
            </a:r>
            <a:r>
              <a:rPr lang="ru-RU" sz="2300" b="1" i="1" dirty="0"/>
              <a:t>, нема </a:t>
            </a:r>
            <a:r>
              <a:rPr lang="ru-RU" sz="2300" b="1" i="1" dirty="0" err="1"/>
              <a:t>особистого</a:t>
            </a:r>
            <a:r>
              <a:rPr lang="ru-RU" sz="2300" b="1" i="1" dirty="0"/>
              <a:t> добра, поза добром народу </a:t>
            </a:r>
            <a:r>
              <a:rPr lang="ru-RU" sz="2300" b="1" i="1" dirty="0" err="1"/>
              <a:t>і</a:t>
            </a:r>
            <a:r>
              <a:rPr lang="ru-RU" sz="2300" b="1" i="1" dirty="0"/>
              <a:t> </a:t>
            </a:r>
            <a:r>
              <a:rPr lang="ru-RU" sz="2300" b="1" i="1" dirty="0" err="1"/>
              <a:t>держави</a:t>
            </a:r>
            <a:r>
              <a:rPr lang="ru-RU" sz="2300" b="1" i="1" dirty="0"/>
              <a:t>, до </a:t>
            </a:r>
            <a:r>
              <a:rPr lang="ru-RU" sz="2300" b="1" i="1" dirty="0" err="1"/>
              <a:t>якої</a:t>
            </a:r>
            <a:r>
              <a:rPr lang="ru-RU" sz="2300" b="1" i="1" dirty="0"/>
              <a:t> </a:t>
            </a:r>
            <a:r>
              <a:rPr lang="ru-RU" sz="2300" b="1" i="1" dirty="0" err="1"/>
              <a:t>ти</a:t>
            </a:r>
            <a:r>
              <a:rPr lang="ru-RU" sz="2300" b="1" i="1" dirty="0"/>
              <a:t> </a:t>
            </a:r>
            <a:r>
              <a:rPr lang="ru-RU" sz="2300" b="1" i="1" dirty="0" err="1"/>
              <a:t>належиш</a:t>
            </a:r>
            <a:r>
              <a:rPr lang="ru-RU" sz="2300" b="1" i="1" dirty="0"/>
              <a:t>, </a:t>
            </a:r>
            <a:r>
              <a:rPr lang="ru-RU" sz="2300" b="1" i="1" dirty="0" err="1"/>
              <a:t>і</a:t>
            </a:r>
            <a:r>
              <a:rPr lang="ru-RU" sz="2300" b="1" i="1" dirty="0"/>
              <a:t> той, </a:t>
            </a:r>
            <a:r>
              <a:rPr lang="ru-RU" sz="2300" b="1" i="1" dirty="0" err="1"/>
              <a:t>хто</a:t>
            </a:r>
            <a:r>
              <a:rPr lang="ru-RU" sz="2300" b="1" i="1" dirty="0"/>
              <a:t> </a:t>
            </a:r>
            <a:r>
              <a:rPr lang="ru-RU" sz="2300" b="1" i="1" dirty="0" err="1"/>
              <a:t>відмовляється</a:t>
            </a:r>
            <a:r>
              <a:rPr lang="ru-RU" sz="2300" b="1" i="1" dirty="0"/>
              <a:t> бути </a:t>
            </a:r>
            <a:r>
              <a:rPr lang="ru-RU" sz="2300" b="1" i="1" dirty="0" err="1"/>
              <a:t>вірним</a:t>
            </a:r>
            <a:r>
              <a:rPr lang="ru-RU" sz="2300" b="1" i="1" dirty="0"/>
              <a:t> </a:t>
            </a:r>
            <a:r>
              <a:rPr lang="ru-RU" sz="2300" b="1" i="1" dirty="0" err="1"/>
              <a:t>інтересам</a:t>
            </a:r>
            <a:r>
              <a:rPr lang="ru-RU" sz="2300" b="1" i="1" dirty="0"/>
              <a:t> </a:t>
            </a:r>
            <a:r>
              <a:rPr lang="ru-RU" sz="2300" b="1" i="1" dirty="0" err="1"/>
              <a:t>своєї</a:t>
            </a:r>
            <a:r>
              <a:rPr lang="ru-RU" sz="2300" b="1" i="1" dirty="0"/>
              <a:t> </a:t>
            </a:r>
            <a:r>
              <a:rPr lang="ru-RU" sz="2300" b="1" i="1" dirty="0" err="1"/>
              <a:t>Батьківщини</a:t>
            </a:r>
            <a:r>
              <a:rPr lang="ru-RU" sz="2300" b="1" i="1" dirty="0"/>
              <a:t>, </a:t>
            </a:r>
            <a:r>
              <a:rPr lang="ru-RU" sz="2300" b="1" i="1" dirty="0" err="1"/>
              <a:t>свого</a:t>
            </a:r>
            <a:r>
              <a:rPr lang="ru-RU" sz="2300" b="1" i="1" dirty="0"/>
              <a:t> </a:t>
            </a:r>
            <a:r>
              <a:rPr lang="ru-RU" sz="2300" b="1" i="1" dirty="0" err="1"/>
              <a:t>рідного</a:t>
            </a:r>
            <a:r>
              <a:rPr lang="ru-RU" sz="2300" b="1" i="1" dirty="0"/>
              <a:t> народу, буде </a:t>
            </a:r>
            <a:r>
              <a:rPr lang="ru-RU" sz="2300" b="1" i="1" dirty="0" err="1"/>
              <a:t>примушений</a:t>
            </a:r>
            <a:r>
              <a:rPr lang="ru-RU" sz="2300" b="1" i="1" dirty="0"/>
              <a:t> </a:t>
            </a:r>
            <a:r>
              <a:rPr lang="ru-RU" sz="2300" b="1" i="1" dirty="0" err="1"/>
              <a:t>служити</a:t>
            </a:r>
            <a:r>
              <a:rPr lang="ru-RU" sz="2300" b="1" i="1" dirty="0"/>
              <a:t> добру чужого народу. </a:t>
            </a:r>
            <a:endParaRPr lang="ru-RU" sz="2300" dirty="0"/>
          </a:p>
        </p:txBody>
      </p:sp>
      <p:pic>
        <p:nvPicPr>
          <p:cNvPr id="17411" name="Рисунок 3" descr="https://encrypted-tbn3.gstatic.com/images?q=tbn:ANd9GcQeJ7AKJRGmCfqWIQsw1USAuInmis9y2k3rQGyyR80Vc0w8kFi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0"/>
            <a:ext cx="3521323" cy="1817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2"/>
          <p:cNvSpPr>
            <a:spLocks noGrp="1"/>
          </p:cNvSpPr>
          <p:nvPr>
            <p:ph idx="4294967295"/>
          </p:nvPr>
        </p:nvSpPr>
        <p:spPr>
          <a:xfrm>
            <a:off x="838200" y="2362200"/>
            <a:ext cx="7693025" cy="3443288"/>
          </a:xfrm>
        </p:spPr>
        <p:txBody>
          <a:bodyPr/>
          <a:lstStyle/>
          <a:p>
            <a:pPr marL="0" indent="365125" algn="just">
              <a:buFont typeface="Wingdings" pitchFamily="2" charset="2"/>
              <a:buNone/>
            </a:pPr>
            <a:endParaRPr lang="ru-RU" b="1" i="1" dirty="0" smtClean="0"/>
          </a:p>
          <a:p>
            <a:pPr marL="0" indent="365125" algn="just">
              <a:buFont typeface="Wingdings" pitchFamily="2" charset="2"/>
              <a:buNone/>
            </a:pPr>
            <a:r>
              <a:rPr lang="ru-RU" b="1" i="1" dirty="0" smtClean="0"/>
              <a:t>Для </a:t>
            </a:r>
            <a:r>
              <a:rPr lang="ru-RU" b="1" i="1" dirty="0"/>
              <a:t>нас же, </a:t>
            </a:r>
            <a:r>
              <a:rPr lang="ru-RU" b="1" i="1" dirty="0" err="1"/>
              <a:t>теперішніх</a:t>
            </a:r>
            <a:r>
              <a:rPr lang="ru-RU" b="1" i="1" dirty="0"/>
              <a:t> </a:t>
            </a:r>
            <a:r>
              <a:rPr lang="ru-RU" b="1" i="1" dirty="0" err="1"/>
              <a:t>молодих</a:t>
            </a:r>
            <a:r>
              <a:rPr lang="ru-RU" b="1" i="1" dirty="0"/>
              <a:t> </a:t>
            </a:r>
            <a:r>
              <a:rPr lang="ru-RU" b="1" i="1" dirty="0" err="1"/>
              <a:t>українців</a:t>
            </a:r>
            <a:r>
              <a:rPr lang="ru-RU" b="1" i="1" dirty="0"/>
              <a:t>, </a:t>
            </a:r>
            <a:r>
              <a:rPr lang="ru-RU" b="1" i="1" dirty="0" err="1"/>
              <a:t>що</a:t>
            </a:r>
            <a:r>
              <a:rPr lang="ru-RU" b="1" i="1" dirty="0"/>
              <a:t> в </a:t>
            </a:r>
            <a:r>
              <a:rPr lang="ru-RU" b="1" i="1" dirty="0" err="1"/>
              <a:t>своїй</a:t>
            </a:r>
            <a:r>
              <a:rPr lang="ru-RU" b="1" i="1" dirty="0"/>
              <a:t> </a:t>
            </a:r>
            <a:r>
              <a:rPr lang="ru-RU" b="1" i="1" dirty="0" err="1"/>
              <a:t>більшості</a:t>
            </a:r>
            <a:r>
              <a:rPr lang="uk-UA" b="1" i="1" dirty="0"/>
              <a:t>,</a:t>
            </a:r>
            <a:r>
              <a:rPr lang="ru-RU" b="1" i="1" dirty="0"/>
              <a:t> </a:t>
            </a:r>
            <a:r>
              <a:rPr lang="ru-RU" b="1" i="1" dirty="0" err="1"/>
              <a:t>нажаль</a:t>
            </a:r>
            <a:r>
              <a:rPr lang="ru-RU" b="1" i="1" dirty="0" smtClean="0"/>
              <a:t>,, </a:t>
            </a:r>
            <a:r>
              <a:rPr lang="ru-RU" b="1" i="1" dirty="0" err="1" smtClean="0"/>
              <a:t>можливо</a:t>
            </a:r>
            <a:r>
              <a:rPr lang="ru-RU" b="1" i="1" dirty="0" smtClean="0"/>
              <a:t> </a:t>
            </a:r>
            <a:r>
              <a:rPr lang="uk-UA" b="1" i="1" dirty="0" smtClean="0"/>
              <a:t>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байдужі</a:t>
            </a:r>
            <a:r>
              <a:rPr lang="ru-RU" b="1" i="1" dirty="0" smtClean="0"/>
              <a:t>, </a:t>
            </a:r>
            <a:r>
              <a:rPr lang="ru-RU" b="1" i="1" dirty="0"/>
              <a:t>перш за все </a:t>
            </a:r>
            <a:r>
              <a:rPr lang="ru-RU" b="1" i="1" dirty="0" err="1"/>
              <a:t>важливо</a:t>
            </a:r>
            <a:r>
              <a:rPr lang="ru-RU" b="1" i="1" dirty="0"/>
              <a:t> знати,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історія</a:t>
            </a:r>
            <a:r>
              <a:rPr lang="ru-RU" b="1" i="1" dirty="0"/>
              <a:t> </a:t>
            </a:r>
            <a:r>
              <a:rPr lang="ru-RU" b="1" i="1" dirty="0" err="1"/>
              <a:t>і</a:t>
            </a:r>
            <a:r>
              <a:rPr lang="ru-RU" b="1" i="1" dirty="0"/>
              <a:t> </a:t>
            </a:r>
            <a:r>
              <a:rPr lang="ru-RU" b="1" i="1" dirty="0" err="1"/>
              <a:t>сучасність</a:t>
            </a:r>
            <a:r>
              <a:rPr lang="ru-RU" b="1" i="1" dirty="0"/>
              <a:t> </a:t>
            </a:r>
            <a:r>
              <a:rPr lang="ru-RU" b="1" i="1" dirty="0" err="1"/>
              <a:t>України</a:t>
            </a:r>
            <a:r>
              <a:rPr lang="ru-RU" b="1" i="1" dirty="0"/>
              <a:t> - </a:t>
            </a:r>
            <a:r>
              <a:rPr lang="ru-RU" b="1" i="1" dirty="0" err="1"/>
              <a:t>це</a:t>
            </a:r>
            <a:r>
              <a:rPr lang="ru-RU" b="1" i="1" dirty="0"/>
              <a:t> </a:t>
            </a:r>
            <a:r>
              <a:rPr lang="ru-RU" b="1" i="1" dirty="0" err="1"/>
              <a:t>діло</a:t>
            </a:r>
            <a:r>
              <a:rPr lang="ru-RU" b="1" i="1" dirty="0"/>
              <a:t> </a:t>
            </a:r>
            <a:r>
              <a:rPr lang="ru-RU" b="1" i="1" dirty="0" err="1"/>
              <a:t>геройської</a:t>
            </a:r>
            <a:r>
              <a:rPr lang="ru-RU" b="1" i="1" dirty="0"/>
              <a:t> </a:t>
            </a:r>
            <a:r>
              <a:rPr lang="ru-RU" b="1" i="1" dirty="0" err="1"/>
              <a:t>української</a:t>
            </a:r>
            <a:r>
              <a:rPr lang="ru-RU" b="1" i="1" dirty="0"/>
              <a:t> </a:t>
            </a:r>
            <a:r>
              <a:rPr lang="ru-RU" b="1" i="1" dirty="0" err="1"/>
              <a:t>молоді</a:t>
            </a:r>
            <a:r>
              <a:rPr lang="ru-RU" b="1" i="1" dirty="0"/>
              <a:t>: </a:t>
            </a:r>
            <a:endParaRPr lang="ru-RU" dirty="0"/>
          </a:p>
        </p:txBody>
      </p:sp>
      <p:pic>
        <p:nvPicPr>
          <p:cNvPr id="3" name="Рисунок 2" descr="Управління освіти міської ради нвк &quot;ліцей - спеціалізована з…"/>
          <p:cNvPicPr/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0"/>
            <a:ext cx="6192687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9592" y="908720"/>
            <a:ext cx="7924800" cy="1143000"/>
          </a:xfrm>
        </p:spPr>
        <p:txBody>
          <a:bodyPr anchor="ctr"/>
          <a:lstStyle/>
          <a:p>
            <a:pPr algn="ctr"/>
            <a:r>
              <a:rPr lang="ru-RU" i="1" dirty="0" err="1">
                <a:solidFill>
                  <a:srgbClr val="FF0000"/>
                </a:solidFill>
              </a:rPr>
              <a:t>козацьких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полків</a:t>
            </a:r>
            <a:r>
              <a:rPr lang="ru-RU" i="1" dirty="0">
                <a:solidFill>
                  <a:srgbClr val="FF0000"/>
                </a:solidFill>
              </a:rPr>
              <a:t> Богдана </a:t>
            </a:r>
            <a:r>
              <a:rPr lang="ru-RU" i="1" dirty="0" err="1">
                <a:solidFill>
                  <a:srgbClr val="FF0000"/>
                </a:solidFill>
              </a:rPr>
              <a:t>Хмельницького</a:t>
            </a:r>
            <a:r>
              <a:rPr lang="ru-RU" i="1" dirty="0">
                <a:solidFill>
                  <a:srgbClr val="FF0000"/>
                </a:solidFill>
              </a:rPr>
              <a:t> та </a:t>
            </a:r>
            <a:r>
              <a:rPr lang="ru-RU" i="1" dirty="0" err="1">
                <a:solidFill>
                  <a:srgbClr val="FF0000"/>
                </a:solidFill>
              </a:rPr>
              <a:t>Івана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Мазепи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9459" name="Picture 2" descr="http://3.bp.blogspot.com/-zeuUTeK2pdI/UcBStRf-pdI/AAAAAAAACw0/t4B4X97g2bk/s1600/ogniem+i+mieczem+tek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492896"/>
            <a:ext cx="5143500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2" descr="http://go2load.net/images1/news/go2bodya/mazep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492896"/>
            <a:ext cx="3024336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algn="ctr"/>
            <a:r>
              <a:rPr lang="ru-RU" i="1" dirty="0" err="1">
                <a:solidFill>
                  <a:srgbClr val="FF0000"/>
                </a:solidFill>
              </a:rPr>
              <a:t>Легіону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Січових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стрільців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Дмитра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Вітовського</a:t>
            </a:r>
            <a:r>
              <a:rPr lang="ru-RU" i="1" dirty="0">
                <a:solidFill>
                  <a:srgbClr val="FF0000"/>
                </a:solidFill>
              </a:rPr>
              <a:t>, </a:t>
            </a:r>
            <a:r>
              <a:rPr lang="ru-RU" i="1" dirty="0" err="1">
                <a:solidFill>
                  <a:srgbClr val="FF0000"/>
                </a:solidFill>
              </a:rPr>
              <a:t>Української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Галицької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Армії</a:t>
            </a:r>
            <a:r>
              <a:rPr lang="ru-RU" i="1" dirty="0">
                <a:solidFill>
                  <a:srgbClr val="FF0000"/>
                </a:solidFill>
              </a:rPr>
              <a:t> Мирона </a:t>
            </a:r>
            <a:r>
              <a:rPr lang="ru-RU" i="1" dirty="0" err="1">
                <a:solidFill>
                  <a:srgbClr val="FF0000"/>
                </a:solidFill>
              </a:rPr>
              <a:t>Тарнавського</a:t>
            </a:r>
            <a:r>
              <a:rPr lang="ru-RU" dirty="0">
                <a:solidFill>
                  <a:srgbClr val="FF33CC"/>
                </a:solidFill>
              </a:rPr>
              <a:t/>
            </a:r>
            <a:br>
              <a:rPr lang="ru-RU" dirty="0">
                <a:solidFill>
                  <a:srgbClr val="FF33CC"/>
                </a:solidFill>
              </a:rPr>
            </a:br>
            <a:endParaRPr lang="ru-RU" dirty="0">
              <a:solidFill>
                <a:srgbClr val="FF33CC"/>
              </a:solidFill>
            </a:endParaRPr>
          </a:p>
        </p:txBody>
      </p:sp>
      <p:pic>
        <p:nvPicPr>
          <p:cNvPr id="20483" name="Picture 2" descr="http://incognita.day.kiev.ua/img/albom/24ota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348880"/>
            <a:ext cx="7128792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5576" y="836712"/>
            <a:ext cx="7924800" cy="1143000"/>
          </a:xfrm>
        </p:spPr>
        <p:txBody>
          <a:bodyPr anchor="ctr"/>
          <a:lstStyle/>
          <a:p>
            <a:pPr algn="ctr"/>
            <a:r>
              <a:rPr lang="ru-RU" sz="3200" i="1" dirty="0" err="1">
                <a:solidFill>
                  <a:srgbClr val="FF0000"/>
                </a:solidFill>
              </a:rPr>
              <a:t>Армії</a:t>
            </a:r>
            <a:r>
              <a:rPr lang="ru-RU" sz="3200" i="1" dirty="0">
                <a:solidFill>
                  <a:srgbClr val="FF0000"/>
                </a:solidFill>
              </a:rPr>
              <a:t> </a:t>
            </a:r>
            <a:r>
              <a:rPr lang="ru-RU" sz="3200" i="1" dirty="0" err="1">
                <a:solidFill>
                  <a:srgbClr val="FF0000"/>
                </a:solidFill>
              </a:rPr>
              <a:t>Української</a:t>
            </a:r>
            <a:r>
              <a:rPr lang="ru-RU" sz="3200" i="1" dirty="0">
                <a:solidFill>
                  <a:srgbClr val="FF0000"/>
                </a:solidFill>
              </a:rPr>
              <a:t> </a:t>
            </a:r>
            <a:r>
              <a:rPr lang="ru-RU" sz="3200" i="1" dirty="0" err="1">
                <a:solidFill>
                  <a:srgbClr val="FF0000"/>
                </a:solidFill>
              </a:rPr>
              <a:t>Народної</a:t>
            </a:r>
            <a:r>
              <a:rPr lang="ru-RU" sz="3200" i="1" dirty="0">
                <a:solidFill>
                  <a:srgbClr val="FF0000"/>
                </a:solidFill>
              </a:rPr>
              <a:t> </a:t>
            </a:r>
            <a:r>
              <a:rPr lang="ru-RU" sz="3200" i="1" dirty="0" err="1">
                <a:solidFill>
                  <a:srgbClr val="FF0000"/>
                </a:solidFill>
              </a:rPr>
              <a:t>Республіки</a:t>
            </a:r>
            <a:r>
              <a:rPr lang="ru-RU" sz="3200" i="1" dirty="0">
                <a:solidFill>
                  <a:srgbClr val="FF0000"/>
                </a:solidFill>
              </a:rPr>
              <a:t> </a:t>
            </a:r>
            <a:r>
              <a:rPr lang="ru-RU" sz="3200" i="1" dirty="0" err="1">
                <a:solidFill>
                  <a:srgbClr val="FF0000"/>
                </a:solidFill>
              </a:rPr>
              <a:t>Симона</a:t>
            </a:r>
            <a:r>
              <a:rPr lang="ru-RU" sz="3200" i="1" dirty="0">
                <a:solidFill>
                  <a:srgbClr val="FF0000"/>
                </a:solidFill>
              </a:rPr>
              <a:t> </a:t>
            </a:r>
            <a:r>
              <a:rPr lang="ru-RU" sz="3200" i="1" dirty="0" err="1">
                <a:solidFill>
                  <a:srgbClr val="FF0000"/>
                </a:solidFill>
              </a:rPr>
              <a:t>Петлюри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1507" name="AutoShape 2" descr="data:image/jpeg;base64,/9j/4AAQSkZJRgABAQAAAQABAAD/2wCEAAkGBwgHBgkIBwgKCgkLDRYPDQwMDRsUFRAWIB0iIiAdHx8kKDQsJCYxJx8fLT0tMTU3Ojo6Iys/RD84QzQ5OjcBCgoKDQwNGg8PGjclHyU3Nzc3Nzc3Nzc3Nzc3Nzc3Nzc3Nzc3Nzc3Nzc3Nzc3Nzc3Nzc3Nzc3Nzc3Nzc3Nzc3N//AABEIAI4AawMBIgACEQEDEQH/xAAcAAADAQEBAQEBAAAAAAAAAAAEBQYDAgcBAAj/xAA3EAACAQMDAwIDBQcEAwAAAAABAgMABBEFEiExQVETIgZhcRQyQoGhI5GxwdHh8AcVM1IkU/H/xAAZAQADAQEBAAAAAAAAAAAAAAACAwQAAQX/xAAgEQADAAMAAgMBAQAAAAAAAAAAAQIDESESQQQTMVEy/9oADAMBAAIRAxEAPwC+0yVQT7QOKO9dsgDhF7eaUWknLDHPajcjAJIyPFRumitG807DaGQCMnB/Ogr5VkZQMZX8Q6UVNKrRn27uOQenSldw/poX5IPTFAra4M1wX4L+oGBDZwf60ju4BA+2OQFfOOlF6pJNHE5t5sce4Hr+RqZuL5ohxkg9qZPRNVoO3xKGAlUuoJ2kfxoaaVgMLKqd+OCaBluUMiTRA5xl+eo8UOxjeXfFw5zgZ/SmzLFOxuLpUhI3blk5ky2BnxXy5nS4ttyFlVTlQT0pOZY2ZonY5HTnjNfUcY2o4OcA88nNF4rYHm/wOinkZGwp/ZglTnnrzzVD8PXyT2jSNvF1CNrEjhh5qOsJ9l0IJM7AeOeabQ6idOu96gA55z3B7VyworRb2WpuoKmTqMdaYJqSBcBuPrUZOEM6zQSERScgN+E0yjdfTXEmBjxmk6Hqg+wkf7Qp3e0jmnFsu2WUtk98VNaPdkgxKgYA4HPSn0Uux1zuyT7mz0GOB/GlO0EkEPJuJwTt25Bpfd3MUMZDchunNa3cn2cOTyh6Z/jUvrGqhcxce7gfKuPtLQa/yY32oQSNIJACp+6PNSl3dQrIeBtHzpfq2sR3E7QW8uFPEkudoP5+KFhjt4mUzM8jMPa6fdJ/IGrZx+KIqp09IPuJxKQYiMAdvFYSzlNuwsHB89KY2F3ExMT6fIuFJEwiMij6jAI/I0YL+wd5LbUrVI24COgOx/zPKn9K79jXo5WNa/SYN5nOckc7XPmtLV1kkKBjuA4ycURrdhYsFn0u5EgZSXifhlx1x5xmkSTtG3szx0OelO0qW0TN1NaY5uZAJVk3gSrnK5qgsL21uIEmkZfV27ZFPf6VIeq08h9TbuweP70cjxWTqDGWBHPPSl1Gw4vT2VkU5T9gzcZBU/wNHwagREoGMAY5qbtLszCKUqdqdDj7y/L6U7jv4igP2bPzx1pL2vRVNJj/AEYxxenFn3y+7PgCmzuGcNu7/pip7TZQJ4XcchyuflTxpo1IyMe4ZqJlqWjC7nZ4nWUe4AgYrzz4xu5I7QspKtKdpbuFx0q71si23OuCSeAfFQPxOoltRvXn1VH5Hg0z47Xl0XmW4aQd/pr8G2+rR/btUQm1P/FERw4zjJr1/T9D02xQJaWdvEB/1QUk+Hoo4LGJICBGgAGB0AFUMEvUbun60m/kVeR7Gz8dY4SQQ1tAo/40yR1wBSjVNG07U4DFdQJIAcglRlT9aPlmUE+pIg+poZ54gf2ZB+hzQu2mdU/085+I/hfTre8NtBZQRIy7xIfnweOowfFebaxYNp97JAc4Rip3eR/ma9i/1BJaztpAwWXLqrHsCB1/OvOtYkTWtLS5kwt3GhDEDqV8/lmvQ+Nko8/5OJehDbbvVR+oT7308VQwWyXUasRnrtPepmAlwI1HuzyfNVmnERQKig8N0xVGQlwrfGdWkPowy2/4Y2DpnwaJVTgYlbFHS2sMtzCEO2SSEZTz/wDKI/20dtxHmp/Jeyrw0E6eXfKeX3DPnFOGZXGy47nIApdpcbb5AR3zjxiillADLnhSOaia2Vy+meoqbq7KNlgCOpqM+KEMdw+84G4McdMCru498kUmcH/jOKkPi22ZpAfw57/lTMS8aCrqDjeSC4FvBc6hDNztEGfTAHbjj99VGmPez/DCNcXEgvDlPVwAeO+PNCabHYtZetcdUy788cUXNeKD6K7Pamdu4DB60iq3zRd9ZN6d6qaiU1OG6v7lwdztvMa4zxwfbj6Gm0d2EuP/ABC6KuC0Mmfb9DVDGltJCtwB+0kUZdfxfWuZZILeMkMGfucdKGr3wWkS3xfMZrCMy+6PcQ4PGAQP6V52yOkEilQWKZPPQEH9a9D1OIapiNJNq5JYkZzQC2wiV7eJ1WKF9kkYH3uDuLef7VZhyqJS9kuX49Xvp5tDDKsg2pyvUjt86rtKSVYYpXIJUlsADnB4oGxiQRM+BtPGT5FUOmwKIUj3DGCMVXko8zDHT7aQzSX0cznhCNmB28VaJpc7orxypsYArnGcUL/tiJa291ASdz+5R+Gn0Ec7RKYhKyH7px2qaq2WzJM2MUiqWGBuPJxR8kUYXCAZJ5J8UPBItvIqsc+p3Pailfkxs+PGaCp/gSZjPBssWDjODx8vFTXxOwmt4/ZgnIY+eOKeTXqxTkFxg5UZPWk3xLJHHAJBswpBX512Z0zVXDPQb1Z7FoSm9ZU9656ecUzstBsjIrXMg90e6IGTDbs8jPfipLTJITC8bO8Y5I9NiC3gH5UbALL279JQrztbe5wfNBUaZ6U19mNNF+X+zxj0wRFjaw8EccVP6lJIJCBL7TyRXNhJbxgbZJzwQY2csuO2M80FqNyWu5Mg4Xj5UpRti/JI7tLlhchBnafHb/M1+12RYJfsq5MtwxZ8DBA8/wAqVzzMtuyoT6suQuOuOv8AKgYpXnmEzMzburMepqvHh29sk+T8rU+K9m1naD7pxkE7SV8dv1qp0zTk+yvKQpAxw/Ykc9KR6bGTKsrMccnbycee1WGiz242W06MAzEHjqOxz2p97ZJhS2M9JRTbIFBKEnGRjsMfrVCLfvHwpJOMDvzW6WMaxhIkCKFOABwM0Ot4qqFKvkcfdpDj+lCa9ESkQkCtJnKjI+dfJbiLhSQG6Ed6CMxIYwu2Cp9p4xzQs8lum0yOF59znr9KFsDegXVtm2RgC2w4wv8AKp7W7iR1jj5ODlaZatrdsLeSCBAd4IEueh+dQd5fkyHB3NnkluKdix0/1CcuWfxDJLtNPuJLhmLKrYK/LtjzzVTZfG9iABH94ckEECvN7ydrgYJICjJyetYxq6RiQdDTq+PNdZsfyskT4r8PTbr4z02QtujxnqIhzSq9+JI7iNhZ20hfszNUpbG0LhbkzQSKRkY4pi+o2dsCIcSFem0YB+pofpiXw68+Rrr4O7a5bT7Oa/1E7rpxtiTpsX+9A6BJLJHKo5dWDqPketIbm8uL2b1LjkDgKOiiidPu3tJoplGccMM9R/hp049JkuTJulovrZc3KBAPTbGdrdjVTZTw7NmcYUhsjqfrUfo+p2MzRkMMAjq/A+v+Yq001oJ8NG6sX6YApFLpRFL9RdaffLJYxy4IBA4Y8nisX0aOV2kULhzu5z3oHT3wn2e4j9P2ja+OG/OnsKARKMHp/wBq4ujd+0fzvqPxTBCzG3WWV+Sw42ip67+JL2YPkhF7e3JpRO3bIA6k1wSB3DfOqJxQukXnVLppNPJM3ukLDOR4/dQpPvIPLea1fIAwelcqFbnvTDLhtZLHLMsEpdVkO3KLkg9qtLLRrOezWZpFgtwMzLK6rJDHGCH9pIJOe+M5I4qG25HXBHinOjanAjejqsSz27n3yemrSKecMCQTwe3cUvJNP8Di0gLVI5nnnurmGWNpJjgOMYHUD92KzsLgWt3HMwBRD7wRkEHgj91EandLdTSTemQzkfekLc4wTzzzwcVjZy/Zpg2V2v7XyMjB/pRL/IDY7bRxbCWa5mT0gMxRg+584wc9AOQfmM4HFJpplPtUFQoI5HNa6jfwoGtrFR6KnHrbSry/UZI80tRyTWnfsFymFRCRiWRsY75waodJ12+t1UCUhhggE8t4qbRtpzmuluWJ4B+tE0mA9+j1DSv9SLmIRxX8byoGwykcn99W0Px7ojxKx1Foj/63hOV+RrwOO6JK5c8d/FM1kZlBC5oaxoOc9rhOOQwzjgnmh9/b8q2JyR7T05Hzr5s4Jx9ayCXDMvXSe5cZxXEkZQ4NcjIogtGy55DceCK+At0FZhq7V8Gsc0fd78g10GYjNfJZFbB71zu8VjH7BJ5rWNcc1luIroSHOCKxx7NC5FZmRyeCa6JGKy3YNY0o1SQAHcceMeaaQ61OsajPQeaUuinlRX7BHABrHHMs3KZV1Lc/fXJ61zErkn2Nt6ZI4p5f6T6X7SNlCsD7fHu4rmadgn2aFQqDBYYxyOe1IV7XDVzjFF1aMrKSwJYZHNDvDt6nmmV4HkwrFcqOoFLpVdPvEHNOnZprfDAivwrrzXwCujNn6v1aom5a4IwaxzZ+HSugvtBFfFXPWiIo9zYzWBqtHMVs7xvIThFwM+Se1YmEq6hs4bofNNoFC+3qOvPY+azliUbXHUcj61xPYtZugkSKxaPJ3g9PNab8cBVHyxWYXa+7Puz1rXap5I6101NH/9k="/>
          <p:cNvSpPr>
            <a:spLocks noChangeAspect="1" noChangeArrowheads="1"/>
          </p:cNvSpPr>
          <p:nvPr/>
        </p:nvSpPr>
        <p:spPr bwMode="auto">
          <a:xfrm>
            <a:off x="155575" y="-647700"/>
            <a:ext cx="101917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8" name="AutoShape 4" descr="data:image/jpeg;base64,/9j/4AAQSkZJRgABAQAAAQABAAD/2wCEAAkGBwgHBgkIBwgKCgkLDRYPDQwMDRsUFRAWIB0iIiAdHx8kKDQsJCYxJx8fLT0tMTU3Ojo6Iys/RD84QzQ5OjcBCgoKDQwNGg8PGjclHyU3Nzc3Nzc3Nzc3Nzc3Nzc3Nzc3Nzc3Nzc3Nzc3Nzc3Nzc3Nzc3Nzc3Nzc3Nzc3Nzc3N//AABEIAIUAeAMBIgACEQEDEQH/xAAcAAACAwEBAQEAAAAAAAAAAAAFBgADBAcBAgj/xABBEAACAQIFAgQEAwUGAwkAAAABAgMEEQAFEiExE0EGIlFhFHGBkQcyoSNCscHRFRckUuHwM2KjFjVDU2Nyw+Lx/8QAFAEBAAAAAAAAAAAAAAAAAAAAAP/EABQRAQAAAAAAAAAAAAAAAAAAAAD/2gAMAwEAAhEDEQA/ADsk1HVUjrDIRI6lyitu3rzjHFLJURwqiiIrHqY2F78ab8278b2wByrNWjj6c4afXJbWwsGB4/TDDNGaaaOWgdLMhCRyC+r1N/vgIs8JhcyBHSBhqCKdiB3wNi6hWuqpHk6DsDHEwu1iR/rjVlgNT8RNNC8ZEpcqhsr2UXB+X8sU5kJEq6OKMEx7/Iix5wGeDWzNOtLLKAg3R/yEk/ptjXSSlo2mliWN7k2972ub98Cq81NIWKzOIg37VC9lde1x3tvvglFLDU5eJFfTHKh0lhvpXn5+x+WA9r43qgjxQrLKBpBY2RT79/XHzRZLQUlKyZzWw06yuXYSyWW59AN7e+MVZXVj5xTUeXJadyEiVhdb7+Y/K31x0jJfBWXUzCqzQPmdeRdp6s6wp76VOyj5YBKM+RifTHPUyoo0rUQROVA79jxtvi2XJTmFOtRk+ZwVK2bXHIulnZvnt/8AmOtRRRRpojiRVHAVQBgL4i8N5bmcDySwCOYAftYToY2OwJHOA5ZJHVU8ccMqiJIINDxMhBDb7g3ttcexxWtY8E89LMCPLdNhZybc3vYb3784PZ94bljpJ6ukrpJlij/JIxYgD09SDhLymYV+a0cEwUu8oknYqzO2ni539j6D5YAvKsstGsQiWKN21RM/IGxI39Rq35wMppIXq6rKoZC1LUFwzyFQdVj5lHZd1Hrtjb4sr0B+G+GlQ1M5kVp9JVlvcFCo8wO9hvbAGrSSChpK6RXVI3EkUQQgTMTyAANvTud8AepYY8tiy6F2jBijEUhYDaX82q/yJ/TEwJqcydviXraZ5mlTR09Y2kJBLe2223pbEwG6ONw8yJEkzx7FlYWSw7H7YKQVaRUlNI8ugU86i7jZhxiUWhKZHsqlG0SHSAGbsT7njF8kVOMrjIChYWDXO/fAblkCSMVUsGvbSecY8yneKpgp4r9RRqvbYC9iR97Y9jqUWpikSPqIQxQLte/H2tzjHmLr8Z0nZhKD1ISQNLH94H7f6YDytg009Z1UfWzDy8nfvf64+NZqYoKRT041QamQ+Xa23zti2rnerhPn/abn9mBe3Hc+x/0wAo6+SqIVQwYShS7Cw243+RF8A1+FaaNvFNDcKI1pnbWRY3uP9/U46lTZlRVEM0lLOkog2kCG5X5j6Y5FkbSvnEcCVLdWOKRVlUBSg1DYY6n4dgVIp5NAEzhVd+WfSDuT9TgNFFmsdavVhQCPcXZgDf5YurZXFDJLDuyDXY97dsURZRSQ1b1CxR6mFiAo2xZVPamlijAUshVfYnAIlJntTJmElPQ0vXSeRJpEB2hiYHUG7DcH74TaehkyjxXXPlzdOKmlZCX/ACMGsdJv6g/wx1jKvD1HlsklTCkUnxBvUh0/M1uxvsBvtbvfHLqjNqSp8W59IZmiy6pj0lyoZBYKi3U83tt88BR4lzDJ6+nkoaSqqIJqJtZpaiEhbi40x7eU+Y+1hjJmclNFkiRvVu0dO/Ujl6bkSSAWOkDbSBYb7XN8W0+QCvrqrMq2viZB5wOmQS3Ohhfbawv+mPKKTL6s1EYijWGlBSJpzrRpLgHba4B7j69sAMEiVEqTG0KD/wAxyQrfvXA533+ZxMfWc5fU5fWwJIVaGYkRjSQBvwByQBvfHuAa1pYaMOiooiZVia7bBd+f1/XGYlqdekzr0Gj0mMDUzjfzXP6e2A+VVb9RqnMR0oo5NRWFtWhvffa+L82mnq6mkeJJIoHjuWJGwBuT7D+o+WAKLVwpLTr0zoHlh035H73NrDfAgVbNncsbSCYMNLJquRYcgn3P8MSKdkjpZ3LVEav505C+l/tf742PSR11a1gUHTXXps4BJJOk99rD64ANVVFPURNASZFRCTe21/n79sZIK+up42hBOmR7JHb14tbnkWB2wezCnlkheleqpIFJswaUa22HvuOfTAzqJI5WEK86wKI9P7219vXe32wBHKGmpahayCRWYrZi21j347Yfo5MsOYwyV1a9qmnGujEjWlK/vADcEA9udsc1ynLK5GZGDLEi6F1XW5HN7+x35w6eGJZa1elBVCikiCK0qMLsB+o44wHSaGqpHhEVP1LIoAEiNe3zbnHkxU6trbc2xk+JhoaBTWVqTOB+ZmF2wtZj4ppSzRxzBQLhyAdR+Q5P8MB9eOM2zGmycU1AyRQVLtE843cAjgDjfi+OYKwpZzIojY0zJI6SOV8oW+9u1zbD8c2jzecIyaaWnhfQhs2okWJNuNuDjnGewVGRZyUXRCkjF4Jn3VlG4P0OxB73wFOU5xUGqmMjWaW8qmxIWQcG3sD9h3xgzrN6eeoh+FiiEqAJI8eyORb90baib3I5sMYcpqJ481SSKQydVtDM1mFiffj+mNniKSOfxNJU0UcMVKJER+iLKTww9yfbAEetV1eYNmNVLLKqxBVDSbqCN9NuAMeYKloqdZDCj085uWEi3bcbC3rx64mApoKdaCrqoVptaTx2SORv+IA22pgORz6jFYjE1XUpM3RdHAIYga1NtNvbY8cYdh4fpJcxOqqmSRlDBgFK3Gwuv09cU1vhTLoWpKesqZZNbFSqFY9R553PI47XwCoauZIWgjjS0u13NywBvpt9e2DFIYctac08sjLMSsepd/kv/KPUgbDGqjynJGesy6kqpYcxlTUpLhyljwAbarWGJWVNHT1TROrwVCRxyCoZ7jpl1VyEOykLcXHGontgFmryrMM0nWSljl6YJDVDkdNVIBB3tvsbjc4ZaU0NBGIYArRwR6WdFs0zjm9uF9uMYc2raiSZqM/sogVMIW51Lcgm5O/CnA7+05KTq/DZfFUzOSeoRe1+NuMBvzLNs2qo6paaAQQKLLIbWtt64Scxr6n+0DbMJ3qTYNOrFb+1h/PBusz3NTTo1TRP0bnUV8pufT047YGUVLA9YlbEju4ksaUnU5BG++197c/ywEopM5rKgQxVc9RJGhYJr1Hvf6d/XDXluXsMvlIJKVEY/Mdcz3IC7DfZrj0t3wIo6loM0WrMUkCFmQgC4iX3bsRt98N0WePMJJMmgFKLaVqZPM+g2sgU87gm/HmwH3A8OTLN8POyrV6Ulimi3jVb2CepJJ27bc48qZocykaPMYKeWijQ2hmjD278+vfY4zfCVUtQ7yvNIzLoNRM24A7KAABv6YIw5LSLCqtGshAsCRe3v+mAWM48JU8kbPkZMcjG4pZztfb8r/yP3wDpqX+z62ioq2E0wUkvJOLqWPDbc2t646fJG84TqSatH72nj174zzQwT06U8kSVEd9w42W+w9x3wCBU1fxGYUscVUXq2eytPEF1epBXa2xsPf3x7hkzvwrFl1s1yu5aAC9PKmoKgO5XvfEwGmTxDlFZCtTHXQQ1MUi6oWfTIQG38p++LZfElHWIEMBkVDrSXWOR/PjDLmGYfh3mbua2qyuWQjfUwJt7W74Wa7KPw0lb/CZ3HSPY2MU3l+xGAXs7omzet+O8P1Kw5gG6j0zS2YsB+ZLdiLXH9cC6vxBWLNEM3pxFmFOxszrZXUqQwPzBOCtVkGSpKjZV4wgdibK0jXJtwLj+mB1dWSLEFrKnLczRALMCSVPuSL+gwFtXVoaArTSPUUo80LnzSU3rG3cjgXxshm8Q5Zl9PU0qxyUrLdIjFpb2J+m9zgFQ/BfHRPVh6emJtKIwW6gH7oHubYb8z8QJT1FOWidYo3bqQcTAAbELwVIsb39sAv1/iKmqIYRmWXVMUrGzlTdbX32O2PmnzLw/RRxvDRvNOxJ6jSbgfe3B7Y3Z7mWV5hA07IFkW5eFwFmv9P477DGCPIp6OOhq4tS1MDrPaNRvtvuRbY4DTH41oo6doYaPTDItpFX94dg3r3Nvli2m8axxIdFOdrgaE29Bc/rjPFlgqlnq6xVkq5z1HNgq3J4AAscEZvCxdZJHZmBOw1WCgD0G2AsXxpTPLGWCpyGW9/bDFFmlLUACGQ6wbEfrhNHgeqmj6scDut7v0nIIUc7EcY9PhyoopOpTZiEiuAqu9xcgcG1iMAxVVb8fmQoKd7RRDVUFbgH0W/2JxdDmVCksgjfrmM/tZE2jhA/zNx29zhemknaskpnJhWQCSolU6VUjZt/oMa0lywvTxxVsDUSNrSCEF9bf5mHJN/XAMNDLXZnNdm+Ho3bpxoR5iDsGPcb7gDEwWpFssDxX2IO47g4mA4bRVhKlJW4BaHbv6XxjeS7xyEFx/wAME3t8rY+BIElOpdTXIEbA++K6WvkiYhBp1EFje42PBHpgL455YahmiZ1tdkYNxt64+RNNVO4YEu3mNth7Y9qpviLzroVrAMqm3B5GGTwdlNLmniagyqpLClqwzM67P5Y3fb3uowC4amVYRqLELwCd9sdIzpqXMEpacps8adeUAkKP8vzNvoMIGbU8VPmdZTxSdZIZGRWQWDgHn/TDZ4TrVqoHy+aLVMB1YyvNrAML+vGACZlE2XTbqGOgWZxZtN+PfG2m8bSdNYaqk60gWyGJdLH525GCGdUEz17RKWenS0QXYgyk7cnfY3tjGIanI6mOtoqWWlrIVdVkVjZGNrOCObb+Xgg4D5XxiJ4wIIkjKgEEqLCx7j3wWXMKiqhBnzuSBnF2SKFNI9rEE98L8tDFVSTTtIhqGbqSExgIzE824tvxiifJqpI9Mk9pGGpAUup9CCO+AeqHPc7o6SaOIRTwTAKKgEhYwPKwA5B+XPtgTF4ppfjZKTN6WOFUkKdSO5AIPJQ7j1uCcTwfVVUWSzxBjekmI0WuCrC/8b4pzuioK1RLJKIMwZwGYndtRAH6WOAszmhp6mqqc0eamlysBSkjsfMwtcKi21d9zj6pswmVl/7P5PS07d5JEGsi3Nhx64OilQpUZfNBGKaDSaTyiyAbW+fe/vglleRmnlpY0RUkrgHjYk20n+mAXMpr/EsdfH8RURTRvJZta2tx9cTB9oVpmUNoAEpWxPe+PcByOt8O1C5eczeqgdpX3iBuyqb+Yn0vtgIsTXvb05B/Qfzx+pP7tfDJQRmlnMYN9BqHsf1xKn8NvC9U6PUUMjMi6VPXceW97bHAfm/K8ozCso6iry+ATpAbSQru4H+YL3GCPhhaiLPKKWGMFy0hVQ35vIQwHobXFsOPi6ipPDHiKuyrIC1Is0MYF5CbXJJ3P+9sKspo6fI64VIJzyOpjFLUQSmxjOzgkG17X37g4D4qoaPM6id8tjigYE9Onll0ubDZRbysdibDnGqPKK7JqlcwiZGqKNlZ4jcEk2Nj7EHn3wLpYWgo46oh2qnk0UyRkjSfX1ve1hhq8TVUnhWty+nSQzZg9GkuZKxLASt2F+9u3b64BdpJc0rq5mZ2JqZ2chOzbnY+1sMU0fiDKsqbMmoTU0O0lzIGdANg7LyFuDgdNmuSRzR18UU0JOpZVgIsrEWuB23PONzZouYxGji8SJ8GqaOhMOnrW3DetuOf4YCvL8/jlWSB6en6jqWcyWRWHNvc4MiupaqMNBVUYA8rK7Bri36YEPl0VVa9TlkiIttAksGHpf6YJ0GXU1JZYgeluGVZkdGP/tP8cBj+MOW1tQ0sapHNGNIiOpWse/0wNjkirs9p2SVkpll82qxGwvf3ubffDVVZLRVUGmogSFwt1KeQk+uke+FetosmonnV8wzCNpWFx8MTZfQbje/fAOlVPT06qtRIHci8VxcsO3HOG+o0LmORUwK6qGiaaRQxun7Owv8Arjk0ObZbDH8K2bTPpI6Ly0ujpsNxYgnYH2w75L4mqGSofMJYc2WRNCNGsetr86mW1ltb5YDdW0apkFERZJKn9tK7DexJsB8gceY+M1roGSj+GWaJY00tBM2oR8Wsf3sTAc/b8ZvFfRLJJQdQf+G1Kd/lvj7ovxj8W1WtP8Br0npqKe2pu25bCBWUmm00MonjY3Eukop9rH7Yto4JZp6aGBWMsqhQD3J9Lem22ALeIc/zHOsyGa5nJAs7Isb9IBQCBxbf5Yz5BUWzDpU5TqVMTxMsqBk0kX77X8vPO2NsEEsEnxOZU7JSTx28h2LdrgcA2vvgD09PU0oshQjyjg3O3+/bAG8lzCsy6uWvy9YJquNgsSzw9QJyCw32+Z7DDnLkcVfWyZlmQkE0p1Mzk+Ykc2P8PTAvwBlMkcozOuiCRxqTGLX1H+g5+eGxITnFUoWmNXI4uqcbA3H098Aq5YMqy2uk/ZpmdPHMiywSIFDJZtt+bc797YFZ9QUVdmiy5TlzU8Mi+VDYaiNrqgNh2v7/ADx0P+77OHmnNNSUlPHKBtJL3sd7C/ri5fw78WU8H+H8QUMbWHlipLce/wAsAn5f4OpZIh/aETK2keWNyt/t9MHsvyTKMsKyR5anWBuJnvIV37E3xTUrnOSyNT5y8EtQAxhnCaS219Ldvf6YH5d4joRlixVYlbPGlYIQjMLcKoI8oGokm/b54Bjkmpahj1ij6DbzKRpxknoMvqLSMR09Q/LKQt/Xn2wAqc4DVZNOr9fSRIvCyEX49DtzjOM8d2ANO/UPmZDv+mAL5tkGUSwWigjimFmHnNjztf8A3zhVio5qGsE9IhWSPe9it/8Al9L829bY3VOYGelAUsWVAbNYWwPStq/zMBIiDlttPve2AZqzPVp8rpq+SJJJSwCxsLnUD8/S+JhBzjO5M1rFMix9OLyqt9t+Tb3IH2xMA+t+FMjxxq2fWQX8q0dv/kxq/u2ngkpDFnagQA6QaQ33vvcSDExMB8/3YyyUoV89N42AQrS2tcb38++LKT8M3M0c0mcp5BpslFa/bkuceYmAa5vC0lPAlPTV6RxKoRR8PwOP82G/Kcop8mpEgohY6gJJH8zP6/L5dsTEwBOGR2cq1rD0vixyeMeYmAS/xByF86y9oYqpKZ2YAyGDWSPuMIC/hvPSsRFnSfkH5qMn0/8AUxMTAWVPgGun0rJnkF0I0sKAg7e/U4xR/dvWRsNPiBdS7h/gzcf9TExMBH/DusKiMZ9EANrig3P16mM9R+GFVU2EviM6f8ooyAf+piYmAqT8J5A//fwN7A/4L/74mJiYD//Z"/>
          <p:cNvSpPr>
            <a:spLocks noChangeAspect="1" noChangeArrowheads="1"/>
          </p:cNvSpPr>
          <p:nvPr/>
        </p:nvSpPr>
        <p:spPr bwMode="auto">
          <a:xfrm>
            <a:off x="155575" y="-601663"/>
            <a:ext cx="1143000" cy="1266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1509" name="Picture 6" descr="&amp;Scy;&amp;icy;&amp;mcy;&amp;ocy;&amp;ncy; &amp;Pcy;&amp;iecy;&amp;tcy;&amp;lcy;&amp;yucy;&amp;rcy;&amp;acy; &amp;bcy;&amp;iukcy;&amp;ocy;&amp;gcy;&amp;rcy;&amp;acy;&amp;fcy;&amp;iukcy;&amp;yacy;, &amp;fcy;&amp;ocy;&amp;tcy;&amp;ocy;, &amp;rcy;&amp;ocy;&amp;zcy;&amp;pcy;&amp;ocy;&amp;vcy;&amp;iukcy;&amp;dcy;&amp;iukcy; - &amp;lcy;&amp;iukcy;&amp;dcy;&amp;iecy;&amp;rcy; &amp;ucy;&amp;kcy;&amp;rcy;&amp;acy;&amp;yicy;&amp;ncy;&amp;scy;&amp;softcy;&amp;kcy;&amp;icy;&amp;khcy; &amp;ncy;&amp;acy;&amp;tscy;&amp;iukcy;&amp;ocy;&amp;ncy;&amp;acy;&amp;lcy;&amp;iukcy;&amp;scy;&amp;tcy;&amp;iukcy;&amp;vcy; &amp;pcy;&amp;ocy;&amp;chcy;&amp;acy;&amp;tcy;&amp;kcy;&amp;ucy; XX &amp;scy;&amp;tcy;&amp;ocy;&amp;lcy;&amp;iukcy;&amp;tcy;&amp;tcy;&amp;y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20888"/>
            <a:ext cx="2481064" cy="2408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10" name="Прямоугольник 6"/>
          <p:cNvSpPr>
            <a:spLocks noChangeArrowheads="1"/>
          </p:cNvSpPr>
          <p:nvPr/>
        </p:nvSpPr>
        <p:spPr bwMode="auto">
          <a:xfrm>
            <a:off x="4283968" y="6488668"/>
            <a:ext cx="38164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Calibri" pitchFamily="34" charset="0"/>
              </a:rPr>
              <a:t>10 </a:t>
            </a:r>
            <a:r>
              <a:rPr lang="ru-RU" b="1" dirty="0" err="1">
                <a:solidFill>
                  <a:srgbClr val="FF0000"/>
                </a:solidFill>
                <a:latin typeface="Calibri" pitchFamily="34" charset="0"/>
              </a:rPr>
              <a:t>травня</a:t>
            </a:r>
            <a:r>
              <a:rPr lang="ru-RU" b="1" dirty="0">
                <a:solidFill>
                  <a:srgbClr val="FF0000"/>
                </a:solidFill>
                <a:latin typeface="Calibri" pitchFamily="34" charset="0"/>
              </a:rPr>
              <a:t> 1879 - 25 </a:t>
            </a:r>
            <a:r>
              <a:rPr lang="ru-RU" b="1" dirty="0" err="1">
                <a:solidFill>
                  <a:srgbClr val="FF0000"/>
                </a:solidFill>
                <a:latin typeface="Calibri" pitchFamily="34" charset="0"/>
              </a:rPr>
              <a:t>травня</a:t>
            </a:r>
            <a:r>
              <a:rPr lang="ru-RU" b="1" dirty="0">
                <a:solidFill>
                  <a:srgbClr val="FF0000"/>
                </a:solidFill>
                <a:latin typeface="Calibri" pitchFamily="34" charset="0"/>
              </a:rPr>
              <a:t> 1926</a:t>
            </a:r>
          </a:p>
        </p:txBody>
      </p:sp>
      <p:pic>
        <p:nvPicPr>
          <p:cNvPr id="21511" name="Picture 8" descr="https://encrypted-tbn2.gstatic.com/images?q=tbn:ANd9GcRvVzZpj8aMkAFJNf-x5sMJ4lNf9TZ47DEM0lX2tK9LGiu6gwk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420888"/>
            <a:ext cx="5400675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2" name="Picture 10" descr="https://encrypted-tbn2.gstatic.com/images?q=tbn:ANd9GcRvVzZpj8aMkAFJNf-x5sMJ4lNf9TZ47DEM0lX2tK9LGiu6gwk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725144"/>
            <a:ext cx="2448272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algn="ctr"/>
            <a:r>
              <a:rPr lang="ru-RU" i="1" dirty="0" err="1">
                <a:solidFill>
                  <a:srgbClr val="FF0000"/>
                </a:solidFill>
              </a:rPr>
              <a:t>Організації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Українських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Націоналістів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Євгена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Коновальця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і</a:t>
            </a:r>
            <a:r>
              <a:rPr lang="ru-RU" i="1" dirty="0">
                <a:solidFill>
                  <a:srgbClr val="FF0000"/>
                </a:solidFill>
              </a:rPr>
              <a:t> Степана </a:t>
            </a:r>
            <a:r>
              <a:rPr lang="ru-RU" i="1" dirty="0" err="1">
                <a:solidFill>
                  <a:srgbClr val="FF0000"/>
                </a:solidFill>
              </a:rPr>
              <a:t>Бандери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531" name="AutoShape 2" descr="data:image/jpeg;base64,/9j/4AAQSkZJRgABAQAAAQABAAD/2wCEAAkGBwgHBgkIBwgKCgkLDRYPDQwMDRsUFRAWIB0iIiAdHx8kKDQsJCYxJx8fLT0tMTU3Ojo6Iys/RD84QzQ5OjcBCgoKDQwNGg8PGjclHyU3Nzc3Nzc3Nzc3Nzc3Nzc3Nzc3Nzc3Nzc3Nzc3Nzc3Nzc3Nzc3Nzc3Nzc3Nzc3Nzc3N//AABEIAHcAUAMBIgACEQEDEQH/xAAcAAABBQEBAQAAAAAAAAAAAAAHAAMEBQYCAQj/xAA+EAACAQMDAgQDBAYJBQEAAAABAgMEBREAEiEGMRMiQVEUYXEVIzKRM0JicoHBByQ0UmOCodHwU1RzsbJD/8QAFAEBAAAAAAAAAAAAAAAAAAAAAP/EABQRAQAAAAAAAAAAAAAAAAAAAAD/2gAMAwEAAhEDEQA/AL4T1BkiiRZZZXZXVSryeJuVVbBJAO1icj9k8AA6ettivMMyD7PeJqNRH4pIqI6vIH3gRihVhnndz3Ck6csuTd7VTVdOrx021qWUJjYAWTJB7Ek7fy47nQ4ulRKtbWffyKBPIoAb13HQEVLJd5UMJgr4aHaIZIZwkrMMd43UhgvPO7zHnkYA138D1DIkLJaKlVhrS7QOYmSdDnYxy4YbScgFvQZAPYOy19TuwtRNj236s6K33qahSullnhomB2yyTEeJjvtBPPPGTgaApUdhulGa+OmthxO7CKUSYCeXOFBOduSw5I/npV1huNZJRJUWw4ikUSSl9wYBSfMAQcAhRwT3PprA0lHWNDuo6W4VBXjxZpXCA/IDH89WsHT91qmX42lmSFvKskErRPHx6jPP5aDTR0N7hWYvaarEtYHCRrGqwpxvYYcsd3JIByMnAJ7prRdYdsQ+0ZqMjwoUhj8N0HvK7ZYrxwQN49znGh5frR1BYDuq5Ks0zNtScSEq3fAODwdVQr6wcCsqgM44lbge/fQFe42q8zSPmCpk+KG1ZITJTx020Hzsg3kkkcY9MBtRlrquRpIt9QlSGd1j3zxbdquoyM8ZcDA+ePVScD0lX1z9XWWNq+qZWrItwaZiGG4ZBGdEi6ErebnS08QEcztJUu3zZVVh9CCPqD7aDvp8zy3OKnkiZDBOjVLbsrMO8ZGM85ZSRxgRj3GhbdyGr6zuR8TJwP3joo2Bo/tVYqad2FLUgsu7YCZJWDLhcbtuAQD2BbOSNDa8GNbhXKN2fiJO3b8R0FHBRS3C4U9FAWD1UqQqVXO0uwAP8M5/ho5XmwwNWWqllkdaFCqJFkBfIvlUe54/IHQ36Ejjl61tCk+Xx2YA+6oxH+oGjLf6Q1lGojVTPEweJioO0j66ByKmjjcqin6Y4A+Wn/AVgeO/y1XfFxW+KNrpWxQ7ztUv5d2PbT9qv1pup22+vp6hwOVRsn8u+gdr7dT19HNR1UYkp5kKOhHcHXzzerW1qudTQbzItPO8QcqBuAxg/kRr6Fa82oVDQNcKUSryyGQZX059ux0EOuAg6quQyWHxG9SG7gqpB/LQVfRgMfVtl471sPOf2xosXkyw3eWnCSSeNUO1OA2Aq95Nx4zyrYGezjvjgWdIsB1VZhwP69CMf5xopdQSIbvJT1NU0fxNR90pfP6Nk4AP4ck8jsQBjknQSLfCF6jh8SCIKmwRAtkrJ+s6j2K4GT2OV+gnuuPte4DLKfi5RkdvxnjRVoYFTqKV/jJo4pqpWKTHG+ZZCCqk91I2nHptB9eBZdYiL3ccA/2yYZH750Fr0sKtJZaiz/DJW07qS8sIcldrkBcjjLDB24P4edFDpe9VN8s4rqqlFN4kjLGmctgcHI/eDD6DQhtVVNba9KmDBCja6MSN6cZBOOOwIPoQDzjRS6QCtS1NZSB/s+qxLEHIyJAWWTjJ5yASQACc4Ggi3To/7UrPjZrlVNIoKLEZWVEUj9XYVIPzz8jqZb7BbLTe4KyipIYax9wlaNmwQwA7En2z+fvpyiuw+0J4MnynLZPYZ1Tdb3q6WKphuVHRU9TTyxqX8RiDCysfb0II0FjUdDWWrmqJ1pBDPUCRZ3SRs7mIJcDOA3GQceuh3/SHBFQ3xKSNKYCGCNQyL5mAAA3+58vp2GNEjpTql77RtXzUiUqyOYwivvKsoByeBjIJI+Q0JeqqhazqK41Q3FZJzt44IGF/loI3ST7urrPsyB8fDwe+N40YLgkR6mqBHBG28t4yrJyZPDGxm5yvAIz9B3xoP9JBR1bZye/x8PP+caL10hZ+oAz1riNJnYLEMlXJQLGxHZTy3py3y0HnxLHqRAro8UVUoSBcO675CHchuUAYBeM/iOMdtDO6Q4u1xc5/tsx7jP6RtEGllI6lempZoCDcjLOixHfgunIPr5lwc5wB6Z4yE1Iz1dwqKyRaOiWsmBqJlwW87cIO7fXt30ES2Uxras08WVRVLySt2iQd2P8At78a33TtTSnpHfZ5XljpJZo5lHmZQXLBsfukH6H5HQzvPUMS0vwdkhkpqFiQ+/8AHUHjzMe/y+WD2150b1JL0xdBVOwko5R4dZTDlmT0Ye7DJPrkZHrnQb6luNPUXCL4eVFasg3B+Dzn/fP5ahSWzqmmqSEa8XaAnKeBVRU3h8/tIeP441A6y6algkhu1jmikoak+LBJGePMM4z6Z75Hf5EnNVB/SF1BQwrSS7I3U8eKhDY985wR89Br6qS52q1y3GY1tO8uYmo6t4pvOeziRVBOO/rxocXbJbKjjuT65x3/APet5W1NyvFppXu0kSyeEJPCWMp4ZZQcEEk5wf8AXtrA3ZfDlO0AEHuP+fTQddMPt6rtLDIzXw9hk/pF0YbhUSJfp87RHNUeHLGDsdwillcEHLDgL8yQDxoMdMHHVVoB/wC/gyc/4i6Ll7cSX+WnqJaZIxVRmmLjz7txY7STwdy4+g+mgUEUx6gn+FmRZjXNNMcHHh+MqbB7lvD5OPTvnQn6jqpai8V6SSSMIqudU3MfKokbAHy0X6qRn6khExkK0M3jmRPKuyScoqsTkErsZiOOCCMEaEt6ize7p3P9dnyMf4rd9BQuQF5DZJ7+gH++dLIJwe+f56lzRYXmMgAZJHtphIQW7bfkdBv/AOi/qmODPTl5YSW6qbbTeJ2jkY/gz/dY9vZvrxueqLfYbN05VVdbQQ1cdOPEhinO7fL+oo+p7/LOgWYjllI498dvfRDn6ij6m/o/q6O5Kr3WgMLByBulTeqGRT/e2uQ3oc+zaDP9S3qeDqe5TplqS4GOrjBPBR4kII/+fquqqrqEqssoJH+udN3dp54aJGVP6nTmEKoLMih2OH+QLHABwARjVYv3bK688+o0Fv0ym3qi0Fc4NfB3/wDINGKthmPUCiqdNz1okpQfwtGj8qfZgXYj33rzkcB7p1c9QWhwT/boPb/qLozxvInVtSyS7lrHKgSbSqeE2HC4PqAODg5QnnJwESeVBcK1J4oqWOOuFUplUgVDbzEWz6HGPy+ZOhvdKKulvdzanoaiWNq2fDpCzAjxG9QMa2/WMlQrO61tPTRTVM9vFU8TK9L4zgZD5IwSq5PGBn1517fquWSw3JoqtqK50sAlnaKQrhgAwPqfCYgY913eqcAN6qguGAJaKqUMdozCwy3tnGmxaq4IWWhqmxxkQsf5aL5upuFOXq5JJAYJW8LP3ZcZL7T7cYXnIBBH4saiWqqvd0mtU1NXpQWioqnHwPhAPNCfGYtuxxnAACnBA3Z5AAYOwdFXu80rXCKGGmodpfxqhiqsBnO0AEkfwxpy8dBX200z1whjqaRN3iNAxJTGQdy8HGR3GR661F1or9autl8XrCkp7HLUo8dBW1rRNJEcbo0wvOOQBn+7nvpytpb9cOvjSWXq+jgtcUyiW3U1az1EUa/pNylTt5yO+BkaAerR1s1DIjUVUwVMgCNkUcuR83xnyn5leRjVd9nVjFwtJU5U+YCFuD7HjRmvcl+tlddjT1cVTZ6dEKW4w5cR7QWwQCSAeNuBlScEFeX6W6oI46minmhSSnd9iANuztZCe4yGZvw47gdsaAR9OUVTFfrUz00y4rYSS0bAD7xee2i3NUolwKR06VInujSYjJYwsp2lywyBgEHHH4semq+xV872Vau7VctdNU1c7rCjGUAl2CxRj1AIxtbgYkOcKMcdOTVq3CqWsntjyUsop6mdGYljLIJDEucbsZwGOD24OMkN5dOnrbdo2juFOZonBDRNI2w5/Zzj/me+qyp6Vsdvt8jN8RHTxDKbq6VRAO3kbdlF7cAgDHbWo14yh1KsAVIwQRwRoBRLa/tCgqmtJnqI3lV1nimEMaZ4JR1GJD5OFxIOQCeNO2u5ItjgqaWPd8BJFBFFnaFMRijZQMng/ejt2UnI76uOqZL7b70aj7PWqs0iRqklHGXkp3jZmBkQnlMnkrzjtzrM9QUpvNtq6uztJu2+JGrwu3iyxupXb+qSRGFPB7Ke7aDWXzp+1Xuy2ueEOws9XHVKu3MmFYNJGw9yM8e4GNdUPTtpjqL9fZZSEu86OJUbH3aBQu0jOdzBmGO4K6oXeGlt9FWUUjRPBUxw5gyGaOSZ12ttJLDEqOAcd845266KpXi9S1LSbAjUVNBI7MsINODhMkDcWnVdysMgKB76B6qviQ09feZo5lSKfdJHksTEFSPaVGP1X3cZ5D8+gp7daTR9PJBVGtgpI2A+JZ1dWRVU7CrrtiPl4LJjhSXyc6as9AtHFV3S5tiCoqp6jmBwFAf7oscbQAsQcEjJYoDjPOkttZeLj1FCLPbF+zY38WrrKwFY3UgoEh48+FGd3IyT6EaCztnT9qulCssNXVY3HdJT1hP8EccopBHCEDtnJzqxsvSVqscKQWtJaeBP/wAllOG+vqf5+udXUEUcESxQxpHGvCoigAfQDTmgWlpaWg5dFkQo4DKwwQexGs3F0tOrnxb3VTRs2Sr01OSRxgbjGScbe5ycE5zwQtLQZ2/WashrHii2z00tRFGqghHDZVhz252rnKn8H029G2XFrvVRRmKnV6xWnk2hyXdQSoB4C8K/Y9u+4+X3S0F3P0lOwYU94eIEqUc0NM0iYx2bZzwABkds9+MaOipxS0sUAYvsUAue7H1J+ZOT/HS0tA/paWloP//Z"/>
          <p:cNvSpPr>
            <a:spLocks noChangeAspect="1" noChangeArrowheads="1"/>
          </p:cNvSpPr>
          <p:nvPr/>
        </p:nvSpPr>
        <p:spPr bwMode="auto">
          <a:xfrm>
            <a:off x="155575" y="-541338"/>
            <a:ext cx="762000" cy="113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2" name="AutoShape 4" descr="data:image/jpeg;base64,/9j/4AAQSkZJRgABAQAAAQABAAD/2wCEAAkGBwgHBgkIBwgKCgkLDRYPDQwMDRsUFRAWIB0iIiAdHx8kKDQsJCYxJx8fLT0tMTU3Ojo6Iys/RD84QzQ5OjcBCgoKDQwNGg8PGjclHyU3Nzc3Nzc3Nzc3Nzc3Nzc3Nzc3Nzc3Nzc3Nzc3Nzc3Nzc3Nzc3Nzc3Nzc3Nzc3Nzc3N//AABEIAHcAdwMBEQACEQEDEQH/xAAbAAACAgMBAAAAAAAAAAAAAAAEBQMGAQIHAP/EAEUQAAEDAwIDBQUEBgUNAAAAAAECAwQABRESIQYTMQciQVFhFDJxgZEVI1KhQkNicsHRJDOz4fE1NjdUZHWCkqKxsrTS/8QAGgEAAgMBAQAAAAAAAAAAAAAAAwQBAgUABv/EADgRAAEEAQIDBQcCBQQDAAAAAAEAAgMRBBIhBTFBE1FhkdEUInGBobHwMkIjYnLB8VKi0uEVMzT/2gAMAwEAAhEDEQA/AOHVy5erly2ArlK3AqFcNWwFVJRWtW4TVbRg1EQITk6UhhrYk5KvwjxNUklEbS4o0GM7IlEbfwK8wokWO0lllpOAMH+Z9aw5JHvdqcV7CCCKFmhg2WDYI0hWVN43z1qRmPaOaE/AgebIXnOHIoSoBAIPidyfnXDNffNd7BjkVpSK52uPFJCWgPWnYch7+qzcvChhFgJG8wkK7hp9shrdYcmM0n3VA61o3orH2lpscMbYUdESqx0rlyiqqlWnhzhL7dtZlouLMZwSVM8t1PXCAoHr8aG6TSapcmsbs7dcVLZVPSh1iRykuFv7tQCUkknqPex8QaoZh3KwUjvZw5HAL15ibuJbASk5BUcZOfAeNV7e+iuHLMns7XFhyZLl4grSywp1KUHdRAO2Pp9fSo7azVIjZPBU1DeelWJToarJwYwkvSFEEqxgH0rO4g80AtrgzBb3dVZWo2h3PUVml9hblAbpi23jBIoBKo5y88g6cBVc0qGOVUv8d5SyVbpA2NaeM9oSWfG94voqo8nQutRpsLzztih316sY8KNG2knkyAilEBRSaSrG2sKG2a4GypkbQtQ1yGtgN6hXAU4ccIILiyCCDlR3ycn86oitYFnGpRUrck5JPUmqko7WAKZDY8qqSihqKbRQnFGAVj4LaBfkqzkpx3RWfxA7NWvwkVrPwVvQzhe+1ZRdtstZz9tkwShLaQU4VtS5JJ3SRcXc0LLcbQgqWtKR5k0VjSSjxilWLun2zux1lfonpWhAdG7l2Q0ys0sKqM+DJb1KKTpT1rWilYV52fFmZZI2CVKBB3p5pFLFma7VusgVQlGjaQF4jIqWmiukZbVABVksAt0iqkorWqVKaqUw0KZCaoSigIlpG1CcUUBFIRgbUIlHDdkfbrl9hw1ykt61vu6Bk9Mf40KWA5L9BNABMxZLMSAyEXqNeShc4zua39f3XLB/q8Y2+NEbwuECkmeOSh1taK7lYOGb5Iu/tDSk6eXgg5ycHzrPzMRuPR71scOzxl6iW1SrHEl0kvXOQypepppWhKT028cVp4WMwRB3UrG4nnSCd0Y5BKG5chClFt1aCepScU4YmEbhZbcucGw6k6sd9SjMW45WysY19Sk/OkcrDv34+a1+HcWr+FPyPVbyIUZclSWylxHVKx4jwqjZXhtnZNPxonyUNwlSoZScDOxx0poSArPMNGlBIRytsjP/AGokZtByBoFIMCilItClSKqUdoUyE5qhKO0KdtNDJRAi2kUFxRmBFtowMkZA8KESm2t2tOnbWOI7ehEWOiCtlzvpAJBOBlQ+IpVs/sslvOq0eTHGVj6D7tFbRuGYzzzDcu2rQWE6FLD2lLuPEgDJ/KpdnvaCWv5+HJV/8XA4tLm/p+qd222wbauSIDCWsN97BJPiR1pGaeWYDtDafhxYYK7MVapdpYZlXeQZrCX0uFSVZ9fH0rXne6OJug1Sy8aFk+S/tBd2pbnb1lAiRrcwpltRLedYUnPXvat/nUQ5AB1uebPPl6K2XgkgRxxgtHLmOfjaDa4UmLaK3SlvO+kHOPSjO4lGDTd0qzgMrhbyAiLXbHIrhyTpHpQJ8gPCdwsF0LvBQX5osRytpedRwcbYFFxHan0UDisZiiL2Hmq7nO2a1OS8zZdsvAUMploUqRVCjtCnQMVQooCIbTnFCJRAEY0KC4plgRrSc/Ogkp1jbV04UnNmLpUO+0NCvUeBrJzYjq25FNbyMAvkmspexdA7vnSrBvStEP2lKbKl2Rbp8wpOHVnSfToKanpsjGdylr7eL6lU3kLhO87fRzNJWOgNa2oSCvBJdmcd+vpauTSEltK+uRnPnWSTvS2tVpddbiiOhSRgn40eGIvKFNM2FtlK403ntnIOfSmHxaSgw5IkbaT3uRoaThIO/unxp3FZblk8Sn0MVe0kHBG9aRK84xunmN15IqpRmBSIGaqUdoRCB0oZRAiWxQiitRrA2oLk3Gj46c7Uu4p6IJxYVhqQ+34qSD9P8aVyN2gpqEAOITy4yF/ZqmmRl1Y0IH7R2FJxMHaAnkucwtJcFU3OOJVtgO2oQQ1IbJbWFKBSlQODWsOEsleJi6wVhzcVja6zH748kjN+n3Jhu3cltQW4CVISdR36077HFCTLaAOKZGTUOkbkcviromX7Mkxnh30Dun8QrELNXvBerDg06Sqdepii6oEnc1r48QpYGdkEuIRnDC0uagrcgUHNBCa4S4GwouIoa3HmQhtxSSolXLGSKJhSAA2QgcXxnPczS0kXvSrjywjKRu4CQVnrgenhWm1t79F52WTSdI59SvBcYfq3/wDmT/KoLX94/PmrCaEdD5j0R0SH7Swp5hlZSkkYLqQTgAnAx6j60J7tJon6FNQjtG6mtNfEeiKRbH/Bk7HBzISMdd+nTY0IyNPX6FMiF/8Ao/3D08FiKy7I5oZjKKm16FJU6kHV5Dbeue0Nq3c/AqkTnSXpYdjXMc/JEoakJCyI4Ibydn07gAHI23GFD6ihlrDXvc/D87kcSSNBOjl/MO4H+481iLdEqwOVj/i/urn4ldV0PFAdtP1/6TdqQUuNPNjSoHzpFzObStdk4dTgE9bfbGm4PqCUtJOgE4BV50kWk/wx1TUlEaidlRnLQ5NkOvTrpbosp0qcKHXxuScn3c4reGQI2gRscQNtgvJTYhkcXSPAcfH8pbQG41td9oZucN1xs5QpKlAn5EfGqyl8o0lhAP53pnFEOP74kbY8UVcbzGlyMsLV12J8aXixXxt94J6fiMUrv4ZSq75cKVp6dKax9tkjmHWdQU9kdMVWonAPWqZLdeyNgSdi6yntymApbDeSVJJwOvhSMMZvdbORkUAG9yozuoOrCwQrUcg+Br0DaoUvBPvUb5qKuVVYbC04qPHeSjUhh95S89MFtAApPIIsjvA+5WxgMdpa8CwC6/IJ4FYcfKxnIBI6Zyp2k2NO1fmzVrucPeLt/wDLkFYh/SJ/dJ/piu9+HrRcjk34JPD3dJ/UpkpUgLC0qBEZzIIx+rZH8DVOorvH3ci0Wgg/6XfaNVmGvSRWk8WvPROpWOE6FI0k7YrMmZRtejxJLFFFNRPtoIhSHltMxyVqSn9Znw9KB2vs9yNFk/RNug9sAieSA3n4qCY5brQ8Y7XCzEtI/WurWrNEj7acajOW+Gyz83Hix3aI4LHf+ApVNntS08lvh2LEPQFtKwfzpuON0e5mLvJJ21w09hXj+AIRm35AUdQPXYdKu6c8lDMNt2o3XiHUtk91J3qWt2tc59ODSpZEgBTaG8JA3PxqrIyQSUR8oBACt9ig8iMq9XI6EhGWUL/RQP0iPXwrLyZbcMeL5/HuWxi73PLsAPoFQ58gS5r8jRo5rhWE+WTW/GzQwN7l5CeTtZXSd5JWOaj/AFZj/q/+qrv3lHGg/sH19VYuHeFbvxBDdk2yHF5SHOX948UcxenOlI1bnFCe8NO5+3oudLEzYtH19UrMeQhSQ5AWkrOE5S4NR8utTv3/AG9EdvZHoPM+qkENepSDBWDjWpOlzp5kZ/Oqku7/ALeisGwnoPM+qlRESpPMMRYRp1FffxjzznpVC546/b0RmxwE7geZ9UQxDiHH3IB/eV/OgOnkHVOR4WMf2/U+qYssMpxpRgDzUaWfI88ytCLFhb+kfUqeLITb56Hir7tR0rHp51RzTKyuquSIZNXQ7K2sXuJb0c88n0UcGsp+M+U6d0WeJr2+8/b4oa5cW2uejLpaC09FaaJDw+eI7Wl4DBDyk2VEvN8aUtaYaEjP6WK3MbEdzekc/ikYsRhV3UVub7kn61p6aGy872pc+yrvw9wmqO0bxxC2pthpBcbjKHeIAzlY8B6VjZOeHu9nxzueZ9FrYmNZ7abp09fz0UfFd3au8ZMeFOjttZy6HCpJOOg2BGPn5UTAxDA7U8bpviU3axdlC4V137kgVwre9CXG4KnW1DKVtrSoEfXNaQyIj1WC/ByGGi1KKvSq0rrPAEN649nbsSIyl19V0UEkyHGQ0eUDqKkAkfxzSkhqSz3IMpp/yV6Ql32K1pyopS3AJLm6D3z7n7XTPpigd/zQ+p+aW8LTJUm58Qc16Q8tm8BpsA5KWwThPojc/nVngAD4K8gAa34Ka/6RwjcwlKgRajjHu6cqxiqt/UFMX/uHxXG2XAep+lQ4L00b0Y09vgGglqcZItH3AtBB+hqWtoqsrw5qVyrasWp6c24vS1IS0tvOyQoEg/UYp2KYGURkcxfksLLYWM1NJ5pPk07QWbrcmvD/AA9c+IZXs9rjlzfvuq2bR+8r+HWlsrMhxGapTX3PwClrHP5Lr3DXA9q4ZbTJkqTNueP65Se61+4PD4nf4V5HM4tPmHQz3WfU/H0Wji4x1WlvF9ySuHKioJW+5HWUNgZJHQn8xTfDMd2sPrYLdeGRRFp5kGvkFzGRFn8xzJQkZJwpGD/416EPjFWkZMfMkLi0it+g/wCK6/Cb5UNhv8DaR+VZx5o73anFy4bW2V5kFdL7PeHmrrwPeJDTkpueX1stFqStCfcRp1JScK3UetLSv0yAdEOR51hP5HDlpf4xt3DseXdE+xQ1SpKjMWdRBSlAGVHSdyTgDYjHoLtCGF6qJHBpdXNFI4VszzaZ9rVcYebgY0pImuZkBLpbVqOrPXcHNR2jgad3Ke2dyO6mf4StaU3tkGbyosZPKbM13SByycY1bjI6VXtDsrNnfbT3laM8CcNtPxbW+xKclPxVvGUHyn3CgHYHHVwY28KqXEi0T2+fdwKxB4K4fbt0IzI8h5954sKcQ+pOValAKxnA92uvc0iO4hkFx0nbnySO2cJQnu0CfZJRdfgxWOaMrKVb6cAlOOmo1aqYHBFl4hI6AO6pmnh20W3iyXYSwo22629Cy2pxSjrS4QSCdwdwaRznSBsUzNi11earjSOnjkDudfZHJ7OOEFTHYotr2pttLhUZTmCFFQx1/Zp45Ul0kPeEYk7zXl/lNGDCtNktSW2nW2n20YQwvQlJ0ajtWTkY8FdrI3UfiVpwMnnnfHGQNN9L6qRyAyoWpLjjqvajpdy4e990pXy3FXZhwEBware3TMdMAR7vLb+YBc8a4ft917XLjap6HXIjLGptPNUCk6EH3gc9VGtlgEWONApZ2RlSz1JIbKpfEzr9o4lucG3ypLUaPIWhtvnKVhIO3U70wwB7ASFZk8rAC1xHzWjHF9+Z6T1LHk4hJ/hUHHiPRFbmTj9yRhVFQLXb+xJ1tjg+c66cIFwVk+X3bdI5It6DKLcEVAtzsLtlnvrKlNzLYXkKI6YLaCn5FP0IqriDCPAri64qTaz/AORF/wC/Hv8A3FVR/wCr5f2UH9XyR811KkX9sNISW427iRuvLajv8KqByUNG7Vq7/nja/L7Mk/2keu/YfiP7qP2n4rzDyWoFv1NId5k9SBq/RytzvD1rupVnfqPwSfh+2qg8WcWzHpinApLID8jA0ZQVkEjAwNvkBRHm2N2XOdYaFBxctEaTw3dkPIezpjJdbOUr5imyFA+I2JFBeztPc6Xfkn+HvDGTPPRp+uyszDgPFM9rO6YMdWPit3+VQW9UsXtOKxo5hx8qCT3SY1E4bsinobEkONNj74e4eVnI9aFI7Sy6ta3D8d0+dM1ry2r5f1ckUCkp4TKFFSSrZXmPZnN6PHYab7lkZRByJaO1n7qpWf8A053c/wCzH+zapp3/AMw/OqC79ARXaDDg3Hge93By3xUTIspSG30NAL7rwTnPXcdarCS2RovZS3ZwC4bWgiKMGoVlbbBxm5aOE7lYEQg57cpavaOcUlvUhKemN8ac9aC+IOeHdyqW2QU/f7V5Ts63zk2hlMmKhba1l8kOoWE6hjSMbpSc74x60MYwAItcI9iFmT2rPK5DcKyR4sdEn2l1sPlRdVq1nfSMZUck4NR7OOpVhD4rdztWdcVcj9jNj25oNn+lHuYSU593frUezgVvyVhBy35LZrtdkpaacdskZ24NMlpMrnEDBxnu48SlJIz4V3swPXZUdCB1WkDtZdjQI0eTZWZTrKi5zTIKdSySdWnTt7x8aucUE2CqOZZu0C72lyn7Zeoj9vaU7ddYW8l4gNpLYbACcHOEjzqfZwCDfJdoFgqWL2jMos1lgS7G3MFrKSC4/gKKUlKSBpO++flVTCdZN1aKY26LaTZ5/l7prZ+0p6Xf7hcF21pIcitMpa557oQpZ66d8lZ8B4UGdgiYAE1gcPblOLS6gN+S0unaNBbt8O3SrCxPQy2lOlyQRjCdOT3fGq48Dn7nakfOjGLI50Mp1Pu9q2PTmoIna0I8aCweHWV+xICWVGUe7hOnI7nkSKZOLZJvmsgx+KPmcf2OK3B4kg26Iu+PqUmXHS4oLSnBA1L07+6nwqggeSWE7KNJ5FK+JuML1fbC7a4nCz0KPMUHHFobcWXO8F7d0DcgEnfNEZjhjrJVmso2udPMux3VNPtracQcKQtJSpPxBplXQ9VUrYVK5SpO1cpWahWaV6opWL1jNWAQibWtSoWa5QvbfHeoVtqRUGT7KXVjqUgCgyx6wAnMXI7DW7qhlrU4tS1nKlHJNGa0NFBKPeXuLncytalUXq5SnKOKb2hLYTN2bTpT9y2dsY/DvXUuS2ZKfmyXJMpzmPOHKlYAztjoNvCuXL//2Q=="/>
          <p:cNvSpPr>
            <a:spLocks noChangeAspect="1" noChangeArrowheads="1"/>
          </p:cNvSpPr>
          <p:nvPr/>
        </p:nvSpPr>
        <p:spPr bwMode="auto">
          <a:xfrm>
            <a:off x="155575" y="-541338"/>
            <a:ext cx="1133475" cy="113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2533" name="Picture 6" descr="&amp;Lcy;&amp;iukcy;&amp;dcy;&amp;iecy;&amp;rcy; &amp;Ocy;&amp;Ucy;&amp;Ncy; &amp;Kcy;&amp;ocy;&amp;ncy;&amp;ocy;&amp;vcy;&amp;acy;&amp;lcy;&amp;iecy;&amp;tscy;&amp;softcy; &amp;zcy;&amp;vcy;&amp;iecy;&amp;rcy;&amp;tcy;&amp;acy;&amp;vcy;&amp;scy;&amp;yacy; &amp;ucy; &amp;TScy;&amp;Kcy; &amp;Kcy;&amp;Pcy;&amp;Ucy; &amp;iukcy;&amp;zcy; &amp;zcy;&amp;acy;&amp;kcy;&amp;lcy;&amp;icy;&amp;kcy;&amp;ocy;&amp;mcy; &amp;rcy;&amp;acy;&amp;zcy;&amp;ocy;&amp;mcy; &amp;bcy;&amp;ocy;&amp;rcy;&amp;ocy;&amp;tcy;&amp;icy;&amp;scy;&amp;yacy; &amp;zcy;&amp;acy; &amp;Ucy;&amp;kcy;&amp;rcy;&amp;acy;&amp;yicy;&amp;ncy;&amp;ucy;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276872"/>
            <a:ext cx="3527673" cy="4581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4" name="AutoShape 8" descr="data:image/jpeg;base64,/9j/4AAQSkZJRgABAQAAAQABAAD/2wCEAAkGBwgHBgkIBwgKCgkLDRYPDQwMDRsUFRAWIB0iIiAdHx8kKDQsJCYxJx8fLT0tMTU3Ojo6Iys/RD84QzQ5OjcBCgoKDQwNGg8PGjclHyU3Nzc3Nzc3Nzc3Nzc3Nzc3Nzc3Nzc3Nzc3Nzc3Nzc3Nzc3Nzc3Nzc3Nzc3Nzc3Nzc3N//AABEIAHsAXAMBIgACEQEDEQH/xAAcAAABBQEBAQAAAAAAAAAAAAADAQIEBQYHAAj/xAA2EAACAQMDAgMFBgUFAAAAAAABAgMABBEFEiExQQZRYRMUIjJxB0KBkaHBYrHR4fEVJFKS8P/EABoBAAIDAQEAAAAAAAAAAAAAAAMEAAEFAgb/xAAjEQADAAIBBAIDAQAAAAAAAAAAAQIDESEEEjFhQVEiMoET/9oADAMBAAIRAxEAPwD12PYxGYjLniNe5NUyjdJmbGzPC92NW+pTRK7Op3HG3dn9B+9UW8y3GSeh/IVnuO97+DcxV/jOvlltqEouII41GxdvNVKIsURmb5jwv0o815GOB8TDjAqPDb3WozLa2qe0kPJI4CjzPkKqJ0tImXItOmV8zPIcmornnHet/p/g2IL/ALp3nfuq5VR+9DvtG02A+ylsFH8S5B/OizSXBn3WzAN60F3QHGOK1194SNyjPpDFmXkwMck/Q/1rJPEY3cSrtcHBU8YPlRY1QG70CJLsB0UdqI3OB+QFNVieFAA86sLa3DnO3J9aYlccCmW+dsjxWzMctwPKje6kk/1qXFEd/UE9KtrazlePKJkZrtSmL1kpEe+uBuIzwMAVBFwcsAOT1NDvHyVAPJOaETtXHU0klwbeTJt8B0k4dm6edaXTL9tOs1htUHtX+KViOSfL6DpWSPMe0E8Ak+taa0QAhieCMiuanS2CvI3+J1HSTssYfaHLMgZj5k1H1bTbXUgAx2HzxVdod1I1gNxJwcAnyq0hDOQx4xSu9MKltEjSNLg0+HZAvJ5Zz1auc/av4dWzmTWLRMJM22dAOA/ZvxxXUkl2gAjms59osZn8K3q7emxh/wBhTGKtUgWWdycWt0BAIXrVlBazSqAuEWhwW7kKoT4j0q/tbeO1hAILSHkk1ozH2ZN5deEQobZbNCzMPqakf6reoAtrhIgMAbevrQpj7efYOlTI8xLtRAR61bbXEg015ozcEftJAXzQ7lhuYg8dqJ7QJGc/M3lQDyT60qk9mvTSnWx9pEbm7jhV8b2wTjP+a3qaDJbWsM0bNLFtXO5NrLx3GT+lc+j3xSLIh+JWGMGuleE9Qe83XDF2zGsbFm4TA8vXrmqzJ9vomFTe0/JZzzPp6I8cO9dudmDgVR6tqHiHclxGyxROxUIEA248/wDNakShWxIMr61JSO2lI+ANjzHFIzpDTltbKq3udVl0SdvaD/UoF3KojzuH51Wudau9Fvp7y8aeADbtZNuckYO0qMYOe9aGO4jh1kBXRUZSHyQMZ6U/xFdrHpMsQCgykLx355/lRsHNJAs61jb9HPrOFIQGYA0kkvtGZeCTwuKkNC0jiNeATVjFpcUKgqDnuT3rYaPPdxWWlmE6DLHqTU0QoowQCfPFTkgCjNTINNZowxjJzzSmbqYw/s9BYwVk9nKJY8LudgNw+EHvQIzgk8+npTI2OMk9aKkbORgVaTbH6aSHBSzBckgVcWEs1ugMUrx7mAba2MjPQ1BxHaoGlcKD3NTvC+NX8TWFq2RbBy5B+9tUtz+VEppLQFKqraOlO4DPG3zA9/KkguUi3bm4HOB39KFrEDEE/JPHwT5/2rPHUfd5AtyjcfeU1jb5Nhb0W7avE+opIbORgjBsOFXJ/E07Xr9LqSBVRk2klkbHB7dP/c0BILaRH1GfT7preOMyM7syDaBktngdqwA8RXi3090MbJ23GI9FHYDywOKb6dqa7qQDqZeTE5jybqBYzJvPzdlHQVc21qZlzJ0xWW0DxPobge/O8M+eFkX4AfrWys7q3uUEkMySJ2KMCKF1/X1K7ca/on03Q/Nj4LSNPicZxSzyy78JkACklnGQW+QdPWgtdZYnNYX5ZHuns0VKj9UcVjiIOW4A7mnve+xXbbqM/wDNuv4Cos07O53Hn+VAZsd69W39CKhPliyuXO52LM3c1deCbv3XxVpkpbC+8BD9G+H96z27LE5+lFtZnhlSWM4dGDKfIg5FctnaR9Kahp0F3au88ohMak+1Y4Cr33en8qoPBujaNq5k1D3iO9EEpURAEKpHQkHkg9R2+tP8SrJ4k8GvJaTGOJrdbgKhx7YqNxU+nBH1qh+ya1n95u9RtXAhiUQtGDkTE4JB56gdD/F5ZrmsUOttBU67HyX32t3vufhSSBTte8lSBR5r1P6Lj8a4fcY3YHbjNdD+2jVVutasrKJiY7WD2hH8bn+gH51zSSVRyQST0FVfL0XHE8ig548jR7S4uLST2lrNJE3mjEZqNGfvMMZ7eVGTrQ2jtM1WmeML6JQL5VuI1+90b+9bKx1W1vbZZ7dgVPXPUGuTCTDBR0qTb3csCFY5GAJz1pW+nmn4C6TXkqZJC0vFedsjigZy/Wnk/DitJiCGKGZiEPFSEGzqaHFJgbacxrlnS4Ru9N8WCH7P59HLZuGm9koBwRC2Wb91/Grj7MdT9z1sWokzbXqEHIxtkUFgT5cBh65FcvjkI6d+tSveJoQGV3R1xtIOCOetT6CqtJ+yf4o1Q6zr1/fhtyTTExn+AcL+gqnIG7ilBxjyHFe6dOWPQVz8lD0GSBRSAOKkWOkalexrJZWNxNHnAZIyRmm6hYXumlUv7aWB2GQJBgmpotMg7iZSQcc1KRsqDUFDwfWpcR+GuaRIZVPlXGaL2H0pkjZfnnmlBzRxYa4PUUSJ8/CetIf2phGeapotPQXODjtTy5JRSxIHOM0BX7Gnp85qjpMKW6HsKWIk/EaG/UL370XoMCokW3yX0Hi3WrbTYdOtLw29tFnAiUBjkkkk9e9U93cy3DNJcSvLI3Jd2LE/iaBuprnt51TRfceTpRlkUDmhqOOK8QM1GipeiJJ515DSt0pFrtA2PBpMc47V6lbioQYfI05DtUmkHb60g+RfWqZ0g0I6sTyTRWPlTPuimkmoQdk5xSNkn6UhPwimEnP1NQgdOAM17dk01OaQd/rUIj//2Q=="/>
          <p:cNvSpPr>
            <a:spLocks noChangeAspect="1" noChangeArrowheads="1"/>
          </p:cNvSpPr>
          <p:nvPr/>
        </p:nvSpPr>
        <p:spPr bwMode="auto">
          <a:xfrm>
            <a:off x="155575" y="-555625"/>
            <a:ext cx="8763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5" name="AutoShape 10" descr="data:image/jpeg;base64,/9j/4AAQSkZJRgABAQAAAQABAAD/2wCEAAkGBwgHBgkIBwgKCgkLDRYPDQwMDRsUFRAWIB0iIiAdHx8kKDQsJCYxJx8fLT0tMTU3Ojo6Iys/RD84QzQ5OjcBCgoKDQwNGg8PGjclHyU3Nzc3Nzc3Nzc3Nzc3Nzc3Nzc3Nzc3Nzc3Nzc3Nzc3Nzc3Nzc3Nzc3Nzc3Nzc3Nzc3N//AABEIAH0AWAMBIgACEQEDEQH/xAAcAAABBAMBAAAAAAAAAAAAAAAAAwQFBwIGCAH/xAA+EAABAgQEAwYDAwsFAQAAAAABAgMABAURBhIhMUFRYQcTFCKBkSNxoTJC8RUkUmJygpKiscHhFjRjsvAI/8QAFAEBAAAAAAAAAAAAAAAAAAAAAP/EABQRAQAAAAAAAAAAAAAAAAAAAAD/2gAMAwEAAhEDEQA/ALxggggCMFuBN7624CGj0ynKp111EvLI3dWoDNz1Ow6/jDWSn5OpKWzTKmw6lKDmDNllJ53v1gPaliCUkDlcI707Nk6/0iIVj6lsrdbmPKpAuClYIV8oTrWEVzbDz6ZhXiQLhYTqofo/hFDV5yabm1tLQEgKt5ePpAdI0nFFKqwHhJgKJtpbY8omrxzbgQTs9VGWGisKWoecdPaL7VT52XYLkjNXmQm+R25QtXXiOUBLwRH0WqJqkqpZaUxMNLLUxLrN1NLG46jiDxBESEAQQQQBEFjSuM4foL868qyrZWwN1Kte3rbfhE7FV9vyz+Raa0L+d9ZsOgEBU2JMW1OvzP53MKU0FXQ2NEp+Q4RfnZTT2ZPBsi82B3syjvHDy5D0Ec1sNpS8FKTcA7HjF59lWLkeCZpM0BlRcNLAtboYC0jrvGu1nBdCqpzzEk2lepzISBvEq9PoQCEDMYYKm3nlHIfaA9w9hml0FCvAMAKO6zqfTlE3CEmFJa8wtC8BGPSiZesN1BoWL6QxMDgoboUeoNx+90iTjB1IWgg35+2sZwBBBBAEV124yhfwqxMAXEvNJK9NgoFN/e3vFixqGOZylz6DhmoGbQqbQl3vGGc4SEqza/w+14DnJDV//bRv+BaY8mZan1jLLoFhzMeYvwOqhpl5qSe8XTpi1nki+U24/wBo3jD1LDOGpXnkByjcwE/IBc7oyLi+/KEpiuU+mOLYW80Xk6KGYaRXVeqFZllrlZOoTqL6qalBlCR+sreNBq9DmpGdZQ6n4j2qiFlWU32J57E8oDpKlYmkp5fdZ8q+HWFmq7Khx/xLzTDTYuFuKCRb1ijsK0ibk1tzan30JJ2Sq4tGy9p9DTNyVHm5Uu+Ccv4qZzZkNnS3k5/a9oDfWceYbmXlMy1RS8oG10JJBPTnGxtLS62lxBulYCgeYMU52bdny1upqU84wWWJpC2C3lUpwJve6knQfZ04/WLlSkJACRYDYQHsEEEARquO5Z9qWaq8i2FzUmFZRa+6VJH/AGPvG1Rg80h5pbTqQpCwUqSeIgK4wXUqjVaa9N1J1lyWfQp6yEABpxBCchHMgBV42GSfRksNRxEQ9coDWHzOVOXUfDuJ+Igkix3vpoeWohxLLPdAptbmICZbpchMKUvyhS99Ii6rgemzbveeYuK4Db1jBM2tp3RRt0iclptXh+8vfTjAQdUorFMprTSNkiH2B3kTNJdlXLLDa9jyP+bxHYwefV3biErWnKMjYNgo/M6CIXD9XqjdYlWKdTQ44biZQlVwE8CpWw+cBaSQlCQEgADlGUMZRxxbaWnj8QLIPUA/hD6AIIIIAggggMHmkvNLacAUlaSkgi4IMVzIT1vguWTpa1+I0/tE32i4oFApjUpJugVapuJlpNItdBUQkufJN/cgRpc2yqRlm0NLUVNXSDfU2gNkeaui+bryh1IPoRLqLjmVA1JJ4RpjGJO+SG1kBSTYgmH7U0t5OVCe8B+7eAcYixbS22HUF9TigPI20Mx/xEdhXFdNknXp2nUauPOutBM0pLIWhqxvcEc+UMa5ITqUd7Jy5avvlOUwjT5TFDDiJypB5Eklu/eOu3TlTtxO2sBbOFamiuSQqjTa20O6ALFjcaHT0icip+z7tMkVv/keqoak2i4rwkzeyVAkkJXyPXY7aHe10qSpIUkgpIuCOMB7BBBAJvPNMNLdecQ22gXUtZsEjmTwirsZ9sclTu8lcOMiemALeJcuGUHoN1/QdTFQ13GVdxCSKlUH3WiQQ1fKgH9kWH0iGtp5jcneAm6bVJ6rY0pU/Vpp2afXUJfMtw8A6nQcAOg0i7cV0l2RnnXbZpaYWVtqP3FHUpPrcj/Ec9IdVLqS+2DnaUHE68Qbj+kdfNeHqlNbW42h1iZaSopULhSSAYDnmvIKHipAyLHEQ1kq/PSemfNyMWNjbs+eQhydpKlOsoBUppSvOgdD94fX5wxwh2XvTym53EJLMrYFMqhVluD9Yj7I6DX5QDLDs/X60VLkKc7Ntp8i1mwQlX7RIF4c49YrFLwm+avMttNzL6W5aSZVc3OqsytrBIOgvc2153DKSsvJSzctKMtssNjKhttNkpHQRR3bVWTP4nZprK7s05qyrHTvV2Jv8khHuYCuDa1rXjZMJY8reFVoalnxMSI3kn1EoA/VO6PTToY1wkgEcISXcp0F4DoLDPazQKwUM1FX5KmlfdfWC0T0c0HuBBHOyzdF9IIBu1b1+cLW0AvCKLkXvrGaNeNgIBQDcHWOmeyWqCpYBpiiq65ZBll3P6BsP5cp9Y5kNrqsfURbH/z/AFX8/qlBdV8N5AmkA8SmyVj1BR7GAddslaqkxU2KVmMtS1NB9ux/3JuRc24Dgk9CeFpHsTqlUWzPSTmZ6kyuQNrWdWVqvdI5ptYkcL9YddvCJQUOmPOIzTiJspZsbeQoJWD00T62iR7FXZZ7BfwGkNupmnRMBI3XoQf4CiA2+uVNmjUebqUyfhSzSnCP0rbD5k2HrHK07OPVCbdnJpRVMPOqcdN91E3MXB271juafI0JpdjMr794X1yJPlHqrX9yKXA1Op624QCmXfNrCZAFx/eMjfTWPFWPDTnAN3gdVXsIIxeULm2oggGzZuBYQonS9tOsN2yQRaFUk+8AsLW3JvzETODqx/p/FFNqqlFLTLwD1ju2ryq+hJ9IhEi6QTHlr6HUXtaAtXtwqhnMUSsk2oKZkpYKFj99zU/yhEPewaplqr1KmLUcswyH0JOwUg2PuFD+GKsdnZiceS/NOF1woQgqVvZKQkfQCH1OrE1RZ4TsirI8G1tjlZaSn6Xv6QEj2g1xNexlUJxCszCF+HYP/GjS/qcx9YgW9ufyhok6ZeULt7wCgSSdL2+cYOEJFioiPUi1zyAhVuovSt0NBBQVpUUrSFAkbf1gI5Yub3zcBbhBEhMVWbmmltvqbUlZ1IaSD9rNoQNNeUEB/9k="/>
          <p:cNvSpPr>
            <a:spLocks noChangeAspect="1" noChangeArrowheads="1"/>
          </p:cNvSpPr>
          <p:nvPr/>
        </p:nvSpPr>
        <p:spPr bwMode="auto">
          <a:xfrm>
            <a:off x="155575" y="-571500"/>
            <a:ext cx="838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2536" name="Picture 12" descr="http://his.img.pravda.com/images/doc/1/0/10a3b89--------1946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420888"/>
            <a:ext cx="3306316" cy="443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19200" y="908720"/>
            <a:ext cx="7924800" cy="1143000"/>
          </a:xfrm>
        </p:spPr>
        <p:txBody>
          <a:bodyPr anchor="ctr"/>
          <a:lstStyle/>
          <a:p>
            <a:pPr algn="ctr"/>
            <a:r>
              <a:rPr lang="ru-RU" i="1" dirty="0" err="1">
                <a:solidFill>
                  <a:srgbClr val="FF0000"/>
                </a:solidFill>
              </a:rPr>
              <a:t>Української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Повстанської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Армії</a:t>
            </a:r>
            <a:r>
              <a:rPr lang="ru-RU" i="1" dirty="0">
                <a:solidFill>
                  <a:srgbClr val="FF0000"/>
                </a:solidFill>
              </a:rPr>
              <a:t> Романа Шухевича</a:t>
            </a:r>
            <a:r>
              <a:rPr lang="ru-RU" dirty="0">
                <a:solidFill>
                  <a:srgbClr val="FF0066"/>
                </a:solidFill>
              </a:rPr>
              <a:t/>
            </a:r>
            <a:br>
              <a:rPr lang="ru-RU" dirty="0">
                <a:solidFill>
                  <a:srgbClr val="FF0066"/>
                </a:solidFill>
              </a:rPr>
            </a:br>
            <a:endParaRPr lang="ru-RU" dirty="0">
              <a:solidFill>
                <a:srgbClr val="FF0066"/>
              </a:solidFill>
            </a:endParaRPr>
          </a:p>
        </p:txBody>
      </p:sp>
      <p:sp>
        <p:nvSpPr>
          <p:cNvPr id="23555" name="AutoShape 2" descr="data:image/jpeg;base64,/9j/4AAQSkZJRgABAQAAAQABAAD/2wCEAAkGBwgHBgkIBwgKCgkLDRYPDQwMDRsUFRAWIB0iIiAdHx8kKDQsJCYxJx8fLT0tMTU3Ojo6Iys/RD84QzQ5OjcBCgoKDQwNGg8PGjclHyU3Nzc3Nzc3Nzc3Nzc3Nzc3Nzc3Nzc3Nzc3Nzc3Nzc3Nzc3Nzc3Nzc3Nzc3Nzc3Nzc3N//AABEIAHsAXwMBIgACEQEDEQH/xAAaAAADAQEBAQAAAAAAAAAAAAAFBgcEAwIB/8QAOBAAAgEDAwIFAwEGBAcAAAAAAQIDAAQRBRIhBjETIkFRYRRxgTIjQpGhscEHFUPxFjNSYnLR4f/EABQBAQAAAAAAAAAAAAAAAAAAAAD/xAAUEQEAAAAAAAAAAAAAAAAAAAAA/9oADAMBAAIRAxEAPwBslIA5rDcXgjHNetRuNimk/V9V2ZG7H5oDx1UvKIouXZsACighkiK/UTEE+i0j9JSy3mtxs3MUZ3MSewpn1C7FzfuIZlCqTx8D/egOJ4bDA5/NY7kOjYSR1+4yKC/5jMzSi1njwj7UV+8nGePxXBOqlUBJtyvnBUj1oDiT3ijyyI3zXAdSzQSmOUMCPihdr1EjysHXbG/AzWiKVRJxcRSIxzsZdzD7UBVOqMr+oYrVDr25sbxzQHWbK0u7TxFHhMMDeg9fke1KHjXen3XhXGVI7fI96CxWuoCTHNEom3jJqcaFqbOwBcZNPumy748k0CHrl0Iw3ekDV7sOc9+aa+ppghYB8E0g3ku+UsWHB4weKCk9L2aWnTLTtw9wpYt6gYoRY6jBvYSRZb9Uiqc7uO6j+1Gejr+DUunmtp3VBbjY7E/umlK5sHtdalG8xxI2VZxzj4oGeLZdyO7qDtXsOPMccn5AAoTq2JizXEG7ZwJ4sBh9x60WtrvSVt/PeSPzkhOTn8V4ul0eSFpDBeMDyBtbBoFK9hc7TbzpIByF/Q38O1ebW/vLXKyeJG3/AFFf70UVNDN/tl3xQ7DlZCVAPp+a42EEMyj6LUURix8maDvYdTE5guh5D3ccmtyT/XXCRXQjuLbPlbPnQUAvLAMzRgK0hXdmPA3c+3agsd3d6bcgc7AeVoH76b/K79fBcvAxwG9vg1RdAm3wr6jFS3TNSGpQ7f3iA2fYiqH0xKfAXGe1BNuq5SZHHsO9JUshYnP8BTZ1Md0jnHfnmlYoN6hl8mecd6Bm6CWfF/PI4hsxFgyyHyBs/wAzWDqbWINS1QtA81xk+ZgO/wCB2omkFlrmo2en21w8dqzqqwbCAB69vX5o11LpWi6HcWdvbzqCThwX7fgUA7Q7G5ljEltphZcjhpgufxTP9HrfBXRSyY423QrZBf2dvLaSRxH6XGzeBwWHNHYutenoyIXuUU+xFAhXmhXl1xLo96jH0V1IrBH0JdnfJ9MUc8qJXH9u9WW2vdL1RWWznjdsehrLDprLMVBIUepoJHpujb7W6MU5juLdsOpHBpa1RJGfe6jGccDj8VRtV0LUtI1eZrHMkExLOPX+NBLvSr2ddn0VxHCz5dth2Z9wcUAjpYCG7kLHKqhOD74qqdKDdbKfUCpYJPp7uW2jUZ8TDyD1I9qqnSXFsoOM470Es6mBMxKnNLUjnOM49jTZ1JEfEJBx8j0pTuVKuFbkd6Az0kzLr1n4bYJcd6YerekZ01ZpJpIws8rMPEyxVM8c0o6NdfSanaTYztlU/bmrTr6SX+qaegbMLgMo9Dmgz3GkQ2fSFpYeIZGb9DYwSD/Til3/AIJhtomSJf2zruVjEHAbPqT8U6auk8mtQwqoKQRZjXPHtzR3TpoJpWh2gTJ3FApdN9ISq9vdLdrDMExKIYiqsc+g/hT4IzBCPFkDlRy3bNZrm+a0kVDH3HHzWKWW6vXGMxoDzn1oOsgtXa4vZYtxijJwTkYHxQOGTVb20XUVv0dHlULbQ4MZjPcN80bl/Z20+ImnIiYGJO7cdhS7bSL01oUguIUhdVMrrntxwD80Equ0Eev3aL5gtw39aqfSJxbj3xUjs5XuL9524LuXP5NVzpMYhHftQIGvD9fJ3Z4xSbejL4bPB5yaaeoH2uWCZJ7ZNKN0xLnORzxQcw/hsdvpyDV06UlOs9MabJDIBdQsE8Q87Md/5VBCSGORxVM/w0vpJ9E1PSreYxXDr4kbj098UBDqLR9Zk6qtYZ9am8Gf/Wh8pRc9qoulaRbabYiNJpHkB3eNK+WJ+TU/uYF+uSC4u9RvIgB4r79mD/24pqs9I0+7h8ODVdR27f0Gft98jNAyFfqbQNOo3r2IrkvlgPxXiyuPBgFvI+8oMeIfWsl7eiIZ3D7D1oOBv1+uMDQSTcbmMZwY+e9Tf/F7W7htTj03HhQ7VkK45f2zVR03TlgtJrmZszTjk+w9qnX+JelwalrErwqVuYLNZd2eHUHkUCNpEmHT79sVYOkDi1C5Hb1qNaSxV+fQjirD0e4NupI9KCZdUS5lwrEAjPaliUk5FMPVD7ZME5PuBSwxJJzQcX7E0xdB6pFpWuW81wT4R8rjPoaBJaXV0QkFvM7HsEjJo9adDa7KkbyQxwBuf2smCPxQWu66g0yztk+nMRXIztUHI962xdR6M0BlV4kY/vYAJqaPo76PoVqs12GmFwTI23jYV9j6Vpu9P0W5tEljuo7ebHAMxAP2FBu1nrGNr0pY5xyc47/ijOgCW5K3l9vA4KxsKV9HgtbNleNTPJnJEURf+ZxRa/12SEmQtHbKv70jBm+wA4/rQO2rakkdmF4DMMIF7n7UmQ6nZnUzaTbGmuUKSOxztGOFpX1Dqi4n3iyklklfhpnPf7e1CGSWN1nLkzDk8+tBym0m603UZY5IzsVyAQvpniqb0i+IF9sUD0a5nvmQAr4RAiIcZ8R+54/NOWn6ZHA22NfDfHK+goItqNtLqWoLBANzMcZo/o/SVjGS90wuGX9TE4Rfj5NerOL6O0V9q/V3TBYwR2X3rp1Pqq6XZx2duf1DzEHvQc9T1L6OdYtOvdw9YuRge4IoKepLu8ultnDCHcBI4kYkisukzF3aaT/Ubv8AFHxocVqY7ho9pcM23/xGf/VBuk1EzX04u1EkD5jjX0G04A/nWS31SJdQ00PGuyUyMxA7Lk9vwtBmu3t4tRZ/0RDx0kx3Ljgf3/FZLRo1l0lrmURBbZyzMCcE57j80DfdanEFjZnmfYkhXBwCTkqW+wHb3NK1nY3F5tku5GZe53etFNU1GyiQxWETzT3AI8vACkYxjvjnOKEyXm3yTysj+kMfmJoCqyW9uQkcZeXuqihmqai8ZYcNO37qnO3/AO120+Ka/m8ONfAQ/qPdj96O23T1qrEsOE7s3OTQDumdRuIYgk+4xht67SNyn3FVDpy5e4Ble5Nwzerdx+KRZNJVWXwI8MxzgetOPT2nywRjdgDHYnNAgLKbvqMPnMNqpYAHjNLXUV699fyE8L2UUe0o4ttScfq3d6XZFDXXIzlc/mg06VHsaJ5R5V8wHwPemrUtXXVBDIhUIkciDZ+KWdOUO0+7nEZ/pXDRZXWBgGIG5h/IUHy61HZb2MT2+6OKbMmT/wA0A5A/FEdT+m1C9j1JnWFHXiBOWXntQi+A8e0GODEGx8ljk0R0dRJfAOM47UHWDTbm6y0Uf00PrjO9vua32/T8duI/DHnJyD6/c0yWkaBMbRitNgitDO7AFtwGaDhpOhpaxvJO2XbnIGM11imSW42JGdoOO3AohqPktY9vGTzX2FFhgTwwFzyaDdY2kMa+Kx3PjGT6VvgZTwOKGwuwUAHg963w/wBKD//Z"/>
          <p:cNvSpPr>
            <a:spLocks noChangeAspect="1" noChangeArrowheads="1"/>
          </p:cNvSpPr>
          <p:nvPr/>
        </p:nvSpPr>
        <p:spPr bwMode="auto">
          <a:xfrm>
            <a:off x="155575" y="-555625"/>
            <a:ext cx="9048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3556" name="Picture 4" descr="http://upload.wikimedia.org/wikipedia/ru/b/b6/Shuxevy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636912"/>
            <a:ext cx="284380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http://g.io.ua/img_aa/large/2226/17/222617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348880"/>
            <a:ext cx="5832475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algn="ctr"/>
            <a:r>
              <a:rPr lang="ru-RU" i="1" dirty="0" err="1">
                <a:solidFill>
                  <a:srgbClr val="FF0000"/>
                </a:solidFill>
              </a:rPr>
              <a:t>сотень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тисяч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рядових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українців</a:t>
            </a:r>
            <a:r>
              <a:rPr lang="ru-RU" i="1" dirty="0">
                <a:solidFill>
                  <a:srgbClr val="FF0000"/>
                </a:solidFill>
              </a:rPr>
              <a:t>, </a:t>
            </a:r>
            <a:r>
              <a:rPr lang="ru-RU" i="1" dirty="0" err="1">
                <a:solidFill>
                  <a:srgbClr val="FF0000"/>
                </a:solidFill>
              </a:rPr>
              <a:t>які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боролися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проти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німецьких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загарбників</a:t>
            </a:r>
            <a:r>
              <a:rPr lang="ru-RU" i="1" dirty="0">
                <a:solidFill>
                  <a:srgbClr val="FF0000"/>
                </a:solidFill>
              </a:rPr>
              <a:t> в рядах </a:t>
            </a:r>
            <a:r>
              <a:rPr lang="ru-RU" i="1" dirty="0" err="1">
                <a:solidFill>
                  <a:srgbClr val="FF0000"/>
                </a:solidFill>
              </a:rPr>
              <a:t>Червоної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Армії</a:t>
            </a:r>
            <a:r>
              <a:rPr lang="ru-RU" dirty="0">
                <a:solidFill>
                  <a:srgbClr val="993300"/>
                </a:solidFill>
              </a:rPr>
              <a:t/>
            </a:r>
            <a:br>
              <a:rPr lang="ru-RU" dirty="0">
                <a:solidFill>
                  <a:srgbClr val="993300"/>
                </a:solidFill>
              </a:rPr>
            </a:br>
            <a:endParaRPr lang="ru-RU" dirty="0">
              <a:solidFill>
                <a:srgbClr val="993300"/>
              </a:solidFill>
            </a:endParaRPr>
          </a:p>
        </p:txBody>
      </p:sp>
      <p:sp>
        <p:nvSpPr>
          <p:cNvPr id="24579" name="AutoShape 2" descr="data:image/jpeg;base64,/9j/4AAQSkZJRgABAQAAAQABAAD/2wCEAAkGBwgHBgkIBwgKCgkLDRYPDQwMDRsUFRAWIB0iIiAdHx8kKDQsJCYxJx8fLT0tMTU3Ojo6Iys/RD84QzQ5OjcBCgoKDQwNGg8PGjclHyU3Nzc3Nzc3Nzc3Nzc3Nzc3Nzc3Nzc3Nzc3Nzc3Nzc3Nzc3Nzc3Nzc3Nzc3Nzc3Nzc3N//AABEIAHgAvgMBIgACEQEDEQH/xAAcAAACAwEBAQEAAAAAAAAAAAAEBQMGBwACAQj/xAA8EAACAQIFAgQEBAQFAwUAAAABAgMEEQAFEiExE0EGIlFhFDJxgQcjQpEVUqGxM2LR4fAWksEkQ3KC8f/EABQBAQAAAAAAAAAAAAAAAAAAAAD/xAAUEQEAAAAAAAAAAAAAAAAAAAAA/9oADAMBAAIRAxEAPwDTZo7/ADDfEAiu2wxSPwozelqzXUiVEolYpII5mXTfzCycHgbi2LzmIkWjlMEvRe3lfy7f92374BNluexZhmU1CKSaJojpMjEFSRfbb6Xvx9DthqY7HFF8G1FVT+IVgmlKwyBh56oMnJNhvp1WI2H7bi2iSJucAIFtj3pxJ098JBnUj+MP4PEaVoEivIOoOqHIJFhfjjt3wDXRfHzo4MMdscY8AIsWPfTtiOqqXgqIhdFp72ldzYD74Nj6cyaonVwCQSpvYjkYAXp32x9ENhgvp49BNsAIqWx6IwQI98LaTM6eesmpHmi64k/KjU7tHYeb378YAjZRqYgDuT2wuoM5y+rzSagSdfiV+RC+zi5499jt/viu/inm0lPlYy2i1GWWVOu4Isi3Bsd9idvtimUuYS0FZFPMiMYKpZmSGciRbHcbDvvze9xv6htJjx5ZBbbEmW1ceZ5fDWw6dEy3Glw4+lxiVkwAWjHaNsEMoGAKLM6esq5adCFK/wCGSw/NA5I+huP+GwSMuIXS+DXTHhk2wC9o8QOljhkybYhaK+Aw/wAIpmUOe09RkYE9VEpksuhj5rruhKk89iLCx98bT48n6XhiV0khWaTQI7qGubi+kE7n77euMHpnSkraeqkpYKheoBomuVP3WxHHPuMaNnNVkM9Dl4pIHpCYwWg6ms06j5RHe4Un/wA4ACj8S5pTTxvSzwKZJH1U8qxqsQJNrH+l+N8apkNYmaZPT1aTRzMy2kZBYBxyv2O2MOqpBPSwiR5TOpkCu4tq3ve9tyfW59NuMbH+H84n8Nx6wRMjfnG9wTpFrHji23a2ALzzNqPI6FqqtlRdj00Y2MjW+UYw2pzN5Mwkr5ZJhVGdZEqENwrFr2uwBFuBb09MW78Ss7GZymGOXXQULapYAn/u3IGvUy6kIsdgTz7Yq9RBS1cMlVTQVdRCIY2aSnhWOGOQ6hZwyng24O9z72DavD2cU2c0UbROpnWJTIoZW9tV1JWxt64Z2tjJvAOfQZOAklVVwUzcUlRSGPVKxsfPaxVd/Q8bDGrU1ZBVUnxKMBHvfVyPr6HjAVHxhVpllLLVtNoLm2mRRf2AAI2O/OIPwszhqqmmy+q0pqbq04sFDXvqVRYcc7X5OKx+JeeUlXmseX09P1/gpGJaNfmZgLgntb+uEfhgGozaGMLK1RJKq/l328wubA/XnbftgN/ZftfCGfOYqTxJJTVNYiU3RRdBPySMdu1xfbvhrV5pSwZWKuWb4dHWyEC7A22AHc97e2Mv1pU5pNUvI0dbEy7TLcg3u11Tk+XueO+A0rxDM1PlsrR1EdNKfkkkuVvzY2B2ttim5Bm8UNW1XULCNL6CBCVtdgCRudrDm31th1mtcM4jkpmpUnSIpqaKs6YjZluPMPUm3/N6NmMcIMcDRJSsnUMp6oeUeY2DMOQNsAR+I0VAKp0i1SVNSySs8ZskaEgC+xuxtbnt74Q0KUlOPi1hR9DOWEzWVlA7HULuBY2APfjBMiwfw2CmmGqrScPErRMuuPUurUSbHkWAttjzWLHVUIDw0I0SNZ0KhlUncHbZuPNqPYe4DQPBuYUdPlqQQ0c8SKLz1tRpjSTfcg3Nxvti3WDAMCCCLgjvjFvDVXNBSyUNPJLBE03WCzaSl1IIA+9+x+hxsGS1cdZlkDRya2SNVfa1jbjgf0wA2d1SUNBI7VCwyv5Ijp1Fm7AKNycUTKqxaLxFTz18URjlmK/EajFHG5Xe2rcNzdT67Wti2+L61YaVEjpo6tmZgyadRTa3oQDc9yMZl4odqNooJAyKHDyq0AWL5RZTuQTsdrnbAbJ5JFDxsGU8MpuDjwV9cU/Kszgi8PZVJQzCnaWUyzRhvIpZiDsL2FwbDYXti6kAgFeCLjaxwAzLjwUxO4xGR6YD86ID1lV1FgAQLjY9jhpSAtFDL1SwFwyuq2+mF6PKg6dQV1bagtiO+xAP07emGtHTzywxhrWAuGW1+w3/AGwH2sBZKe3STSNK9NRc79/ud++Lv4Vrayj8PVkUjGSlR7o0Lq+ksfNdkJt/8Tig5gGaAsJVKqRrHJA9vfc9sKDlOb0U8VRlNZLrkYOuiUo4b1PY8c4C/VVBT5jmTzsLPJaOU6SWYC3G4txb7YUeI6SrGZSCgrqmuo4KeOKWcyKREbMDH6bHbYd9+9zU8YUbPF/H8rzOimFhJWoBJG9uXZRwb3+UmwtzgTMcqNfU/wAUyXpZjl0ZEjy08uoqFUEhktdO9vLgPuXxZg1BrjmiEARC0xiGgn5tJOm9w3JBHsMWumzF1yaalEikCzOym4Z9hYX4tzbbFUirGqqWXLXZ6VdIYqGtdCTfnbb0P7YsuW0dKlGaarhmglj0gLp/LcAgWGonm5IB9fa2AoOfTO2YzzU5lBkHTnlikur8eU7AAnk3v2xL4aWWlnFZDMAvlN1cKy772BHtyMPqvIaHNEkFPUzIqzMXeVVPmFgBsb+u9re98EUnhgUaNFeSdogCxFlC33F+xP149sA5qPFWvJRTIWnqnBaod4wfMRa6b7WFtreu+K9RSxxyyxzAzqy/LuhBI5v2399/ucfZ/DubaiaaLrIyi0epFZTfuAfbYjEMmS59SwvNWUEuljpbyje24sAd779v74Brk1aaepqdMjrEj6nRH+cjdR7i6jf19r47MUR5pKtBrinla13uQb8fXcHEFMK6oikdcmqz+r8ymcWuBuDa4P8ArhNS+KqXrrT18B+AMpBcEhwT5S9+Bsb224wE+Y089Pm9DUvTssJmWEi6keYbC49wP2xY81XK6fJGp2ylPiJzdKhkQBGAJNzfVsLC434O3OF/iDMUy7LDT1OWx/kSdamaPZSY2DBrargng/2w4zLPMjgyqWesymR4dYVFuzapewHm5wFRyGhMdT+s3ZRpO9/X6jnbGjeH87ynIqFhmVT8Kh+V5tlJ/lHO/tiqwZnlDVlOlTTV+U1U7Xp2uvSk+m9wdxwb/XFd/EGqSKmp6XpR1FOasSiZDZnURkAE8/qO+9wBvgNOzSqymtyyTMsvq0njqCw88llYg2KkHccAWA9L83xm3iKKqNU7VxrIladREAoMC+RdQVb7H5dh2x8/D/xPLluZSUtLRp8HUlbKbv0f5mUMfmO21+w74ceIfi60xzO4npZ21pJOCpVjGN+bjbtbtgIspzauyXKIUgqKeeN2OsiMl4Rv5b3uBybcXO2NRy51mq5JkZCklJTlOmfKf8Q7e2MgyvLpDHULDpazhtI2tsd/9/64v/guNXi0q1QdARX6jFGUgG+nfi52vgLXKuICSDwcFF9crJba1wb7nERAJ24wH52o6masdfzWjcgBSig3I3G3F798OqPRBIfiZmYLf5rc9je/98L/AA9mNTRqpStRl1qHilS4PoLkXG9+P/GDM/qVmy6SWspqZmhNgXJjO+/OxJ59/wB8BDLl5aCGqkzKn+GdwXVvO6E+31tse1zifIUhppGo3nR6pzeF0YlLbXsObkW5xW+jBVPD8Ll00+p0VljZvm7gfW3tjRfCmSVQipZRTU4V5CqIzL1FK2HmIG3pyOPXbAS5erCSVagdZYxcG9gSDb74Ch8OUFXJU5lRNPQVfVLQz0MmhlGldiNhze/GHtTTVNNS1Cy0pISMg8NwzEtb2uD9sB5YkdHS5hmNZKKOgiBlZ2W7A2W6BTyb/wBwMAC9d4k8O1i1WZ5ZT54oQ/8ArIVEU6Lcg6rAgkDe9j7nE2W59l+bS1Qq82g6Sx/mwV9P03TfULMh0vxb9thbHnKq85jmjvO5jpYn2jmqFu50myHQVAIBFwbg6QBe98JvFiVlFRSTVVHQimVwFalUhpENgNVrEEC3zHcAX33wFpq0klkkXL5ZqenqFEhqoIl6jWU7NcG6k3FxYj12tgrwbVzx5KIs4rYZp5JD8LJCwK9IgWs1gGI83vva2MwyHOehABHZ5FLCOnNxyw3uP6jva3bF6oNVLkzStShqVy1xc6WOkGzcXa1wO4sPUYAmfOKrKKmKGremihdjeRl1OykHfubeU/bB3iyhTxBldJTZbKwliYTTQFyhkXgjWWW3e2xuN8VSLq5mtPFQuiSIheRyVIVQNXnJB8o3v339N8DjxDS+Hs3jGVQO4ijELwO46Q/V5QRfmx8x/UeQcB5yzxXVyQ1NRnV2pow0UVEsYC1eoFTG4sdrlGufSwtiomknjpnhnqNNMWDalUlC+3l5/r7YYZ88CT0MUFNUUkMcaj4aa/Yf4i7C4fY30i533woOaTSEpM50Hy2H9sBbfD9PQxZO+mBZSdne1pDvtZb2a3HuOcfZKqOu8L00DTOj08ourCxdxsQBffi/bcHFUp80qKFZaeBGaPVqjOuxTfYj34xC+a5iUqBPM8wqG1yGUart/Nf1/wBT64Bs9XUVpVK+UqkClljtux5v7b2Nxgusjgr0gqqRJBBHFY07qSLgAeVuP3sThKlXGyrJUC51FrKfM2+4+mIqOtqsuqfiaR2ERJYd9Jv9NiOL4CWOcxVDCK+kgm3cHby40D8Pq5s3qHy3MXMixuBTtIwNhpbyi4/zD/tGK5V0TZrDUZzDE0VVG4WqB2DsQDsPWwvcnffAnhzOUoa2ScX0a1KbCxYWt39RcYDYTlCLVOsEIfovoTlQADc7j9/timZ1+IE+T1VbltBRtGyykNUs3O3zC23/AD3w88UeNaSu8J9bL/yKmeZo6lALmJFHmuSP1CwF/wCbvbGJ1s/xtZNO5vqOxPpxb6DAfoHwr44ynPaiko4qgx1jaUIlTT1m6ZJK22G4498P6uRYCvXlVOQAT++PzZkmZVWUV1PXUoUyU0vUVGPlY249uecbPK5zuGLMtVfUU1SoeFKWH4kw7C6sQRbkdt98BlcXhutqcr/iDFIIbDQk1/zr2tY8HkG3viedViVKQPNKVUOdMd9PJIu25IAIFvfDXw5T0eZ5HV0vx1WlUkXUpacsmkvbTYAtv63JHb3xYIqjLvDFV0kjRzJBFC87eZlZdYYqQCNXnIvt98AhywUapTHL6isppmqunU20I5OlwBsCQe1gLebFry/MJes1YtXYkXEMMSjq3H6mufNseD777YDq4KR62jraCmSniV2VG6cjrHaKyseLgE72N9tzhrm1XltEkMdZT9T4kgzNRrr132LAAcNYXU+/scBLmWcCJFkknf4fo3tHpYhbb6tr7jbjFQ8TulfUwPRzfEU9PT9X4d9jLIXYiwG5819jvuPTFwyzMcpkapoayjFLHcQU6mTqNUArqIvaw5ta+2+wxk75wKWCqqKYiDMZ6rpIiRgLDTpq5A/WWI59DgG8EsMmSRLUV0FHV9Z3leq1SaLrZthsL6hzfnsdsWPxNnWX12TQ0+WxxVIkgC1Yg5ipxa7Ftx9L7k9tsZ94dhGb5hBSVLyR0wjPU6KXbSPNpQEjfba55HfvLUZotbPHQK65Vk9M/U6DBi0jJx1LbtIf2Ha1sAqjp0FbNFBUdKnWUAGY8r2LbAf02xaKCuloiKWk6giVlICXRnPzNb+bnvb0+qp5qZoY66kikp5J5jp+Ia4a9w2k3997/bjC9q0vr0CNS5BkLAea3H+/vgLpm2a5fl/gehyjKiC0tW0tQzhdXlsPsDew549MD+HJcuqc8qZ55KeJEgL0zVZumtBpF1A82z2sPS/0p1XK04Vm09/lQKBc+2Jadam9MlPrSaoJW5ItYkAEene5++APzvNHzTO2rsynE8spPUkAKBgBZdI/SLAbYhWmo5XhFDLI866uszGyJv5dO1ztfC6sXTIFJBsx8wOxtsCMPMry5oKSJ51s08isF7qtja/pfnAAxVkFFNFHFSJ8QNQd2JcSqTcXB4IF98BT1Qqqgu99LPfQD2vxjmkT+KyO4YqC6gId76SBz2vj7SU6yV0AcWXXc+lhvgCZMskh6ciSr1Gv5WW+kWP9rY+xUE0Ub62YSsFYE8WN8P8AIEY1kzSwLaNCVdhq1knb7Wv+2POYtCtaTOyRgqF1yNp1Hnk7YACbL56jIY86pS8vw8ghqo0BICrsrH6ce1x74VNUxlw7ryNOvuh32I9MFUjSwTSR3cRO+sqsh0kHY7A2474VT07wyOshOoOQ319cB6SsIp5KVgdLi6suzD2Pqvt+2IREWiuOb2tfHuplWMIIl0sV3JN73x1ONSLvsDfAetDr52AW+NRySbxHJ4YyhqSkl6XQ0p05AupRYBj5hfi32xltQ5Z9O9ha3ucaF4ara6HIaagMNSJ6dnVkWFrqL3HA/wA3fAXZvw6SlzVJ8vWmhRwEnRrSLbbcKUt/b7b4sFT4byyrganearWNrC1PI0ax2JNxb5b7g9jig/8AUHiCPKVr5PFAnSobQOhTRrqYeVragGvcWJIF97YlpqTw5Vq0niDxPmFRUPL0ZIZasKwIHJQC5Ha4v2sfQLwaDw9k+X9MwUnQVRqeqlWxHqzHv7kYCi8SeFwytl0+WSyoSqdIlm39LLf62OAWyTw1S5aI6WlylrxqErK+MSooPy2D3J43A04W1y5/RVUFVluaZBSUzC/xYp/h4pSFNlUAsH9drffsFpObmqSrFBlk8lWbrFIaQxhdrAln0k7jcDfcYyXxX4G8S0viPMJ8vyuWrpqkvMDEoNg+7DTe9wf7D1xquS+I5JY4k8QVmVfFEARvSiW8l7EWBF7e42NuMesy8Q/CRtHDmmWrMTss0Lo6i2wI/TyPMRb2wGWeEPBWYOWrayhq6CNImjJqerFrJBB+TzAf3vazb2dUcXhvJso+Hz2r8PvPGzBgMteok3NwC5IJNjxza2LJX+LFZBBMtLNKCj2S9QTf5rhQdJG22/I4GFFTW5ZVvBPWeGKKSQvczNTtqsLH5BfTz/tgEc8X4f5g7RpmuYCJbyhaakEegEDUoJFgu1wO12v7CZ9lPguZ6daKqrqNtQM08y6zIpsARYaNzYkg4dVsuTyxrDl3hjLYi8itG8c+nzGxBIBG2w+mBpkpmdOtlFEyqAXhhFxfgX0gAHfAZ5XRpQ19ZSwydaOGVkjkO2oA7MftvjVPwZyRKl80zKroYaujJSKL4hAbEb3UEaSN13v274XrDBRU8M2XZZlfmkPTZqaNlXa/zOLna3GPU9dnPx8U8dfIs0ysqoS+hV/yIBcDy28o3Nr+uAqni3KqjKPGM8dZljJD1TPHTRkMOkzHQNthxa3sRiSq8TwTreKklXprawIFiRziwNS+JM3EjwxQ1Slx1HeBzcji2vvve3rviszZNmLR1aVSShuo0uy3FzyeO9u/FsBVySXLDljfBlHUgaw/zMpVSfX/AJfBb5FXI7AU2oRgbhdj/TfEEtBLCNDRIGvfyrc/vgHOX57RZfl80U3XeqdvKFQEKo9SSO5wDmueUdZlYolpZg4kV+ozDa19ue+F0ULSySSVDqnl/V3OAj7g/tgJ46iZIfLPILeUb229MRtPJI5aV2f3Y3x5UFgQuJ4aComIEcZP0GAbZNNCuX1EMwiKS6b6o9Z29L7d8KahEpJ3jhl6qfpNrf8ADhpQ5NLaNpKmNImYAmP8xgd9rDvse+J6XIZp6uR06mmOzRpVAwswPfTuWH09cAJkWR1/iDOIMuoFUzMvU876QEFiWvjWcw8PJQMsdHmtRVC3mNPocnne4U7fUj6YoCV+bUPiE5mIIfiBC0RZoWEUO9yBp/l479sWLJvEHijxDCKXJlopEgXUy6FEg9Sb32uT6YCsVH8CiqmlekqKkb2RI1hRv/tcn7YDhqH5p6NoyASq62Yr7knjn+2Hf8Dhl6stZPC8YUdNmYrCF4uLC5NyPvfEAGXUqrF8JJNG/wA9wqbXuCDvc2+mAEg+PqEJNdMsdrFBOFU/YG/a+DqWhzNkinNVVxpGNSdLqL9NI9bccDEv/UDUwFNTZQtPO1wRISNO2xOy35vgSrz7MHqEjmcRp8y/CqQCd7MTa5/tgHJ8P1ldEJ6iBKp9I3qJiWiAA2IHAsLc4dQtJRRdOqljXpppKWYJbYWF9yftir0+a1NiI3lhqJH1vK3+Jp25IIFrk2FjghJarSnURnkJLNOw8zD0sLb++532wDeVaSaj6upz0ZNBli023O3G3HoOMeUqYkZY6Sm68RUOZnkW1xsQTawF+bevGII8mmnhaKvVxRyr1TTu+m5A2YAEHYH6++OnaARQ0kNGvw6MzRRKRYX2Ivq9PvtgCIHnqiY6DK2EcV1SVUUhmtfUt1JJHpb74+QvPFCDW1jwwkKFWMJErP3bf3vtf0wfBM0tOsfVptNOl4bpdVbgWvbcW/8A3ENRM3SSZ7FbDo/lfNwLWJ8ouT37YDyKaBkSaonkkjLMxDdR2YjuLWCj7ntvhmzxoIzBVzBlbUsklSvmHNrsl/awtgCFK6sRpIGlS2oN+UqgWtye374KkoYcvhipnkV6hoyVGoEBQN77gDbcXN9zgOjpklBlWv6kLuQuqbr2v9QFAvfgbXGI6yiooYFVqnU0QLg6SzNfi9ufYW+mCwxWKV6xGXpXWOk6pkeSQWsDp2K239MERZxTChX4ZVM8pBZdAEgYkeVbiw+pvcjAIqulcUgqpKIU0aEsHrm0FhyBpB237c4SikzDMEb4WOOZTLqUQjSi+u5O59jbDmPL8wkqBUzZbJWZhIbyAhXEZ9d2/r2OGMfhzxDWRMI6iSiMjF+mY0bWeN2PFrD+npgKx/0g8/lrDHEQttQANjfttt24v3wdH4IWZQYaKeVlUjU0ZVG0i978ffDfLsi8Qx6YBmbQ1NO4YzoFY8C8bRgFSdyedwO3a2VuX1SZbpzqWqnAl1fFUfllRDvbZvkB37nbjAY/LBS0hSKWkiiLrqWW4a31Av7+uLInhinjkgp63MGFLKNVQaSZVVd7qSdBPHba22NFqstyavohSy/Dyx79PszEj17m3bf9sK8xyynyzLRPBRfDCMCMmnkeyoD85AIuex5P1wFXynIsoFdLTsHhRBpWsDajIeVNwAbix+U/UYUeMYZIAlFmMG6KdCTyCEPfhlbe4Uj0BNxucM88zSop5Gno5ZRoQaSjkCS3zMLb2AI3IPPvhK3h6rzvNUoopaV5YY1lu0wlRQ+4BZRY3Okem/OAQ/G5nFQNTfGSFagkSKHX8wLYFWP61FhsTthWItm6crxx3Adluq6hwDbvzb74sv8AF1FKuU/w+mgPXAlgEOmWOYNcaTuSPbj97YkyMZlJlC0sWSJXQdQyQyVCgal3F7Hf357nAV+d8ymqmnmbW48twdIUeottgzLctzKomBoY2QkarlAu2+++/bk4+Y7ANJfDOjL/AOIV2a095H80QfqySb2JsD9u5wBJUUVC/RhoZppd9Im1RIVtfUNtTX4tjsdgCZZq6mhpJ4EGX1MYuWfSEnNtrKQCOfU4nyibMpUjoNMjT1V9M2htTLvcXO/f24HvjsdgD3yyg1yQZn8c8qIvWpqUu+oX5OjngXB9t8HJJEesmX5VJP8ACt0mqXPSESgbA6nJY7888benY7ASQUFXXxM0tYDLIBajolVtII2LE2AG3bf74Pyajq4f/TQ5ZS2ilF5pqxrKCNyVK2Jv23G4+/Y7ANJ8tdZhM880yu5RImjJjRD+lVSwF/X0wW8VLolMVDGZWk5I6ZDepZradtr47HYD5PS1ETfnmBYPlVYZHllIPIV9rfbDKgyemeOWOalamjAAh6j2kYm+r/N/rjsdgPsOURzwyBZ1p6tyRFLDHpZFv6MQ1/UXHbbBFJlbpEtFU1iVlVCuoysqIxbsxTSR6747HYAHMo8zgpAetTrNDqdNELGOMj9RsVBNuxNjuLYoVB+KM6rNBmcSzVMJIQFFCv5bXB20G5JtYi1hzvjsdgLn4S8SZXmcIoqCeOWrJLJHVARFiFvr0AA21eUW1cHc4EznxllmVqlXmMkSdSX4cGCQtK0d7GUxteygjgi/2x2OwC7Mcuqs4r45swSKBWp+kJQFWSRWPlk02sGWwO1xZiO18K6zK6+rUUU+aTU9K7L06p40MUTITYK0Z3XYfNbYDuMfcdgHDeGKU5k9fniUM6xMhikDO8jkHa/y6Rte1tye/GH2d1WZwxU0VDUZcbjUHqHeM6bDYKimw+5/pjsdgP/Z"/>
          <p:cNvSpPr>
            <a:spLocks noChangeAspect="1" noChangeArrowheads="1"/>
          </p:cNvSpPr>
          <p:nvPr/>
        </p:nvSpPr>
        <p:spPr bwMode="auto">
          <a:xfrm>
            <a:off x="155575" y="-547688"/>
            <a:ext cx="180975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80" name="AutoShape 4" descr="data:image/jpeg;base64,/9j/4AAQSkZJRgABAQAAAQABAAD/2wCEAAkGBwgHBgkIBwgKCgkLDRYPDQwMDRsUFRAWIB0iIiAdHx8kKDQsJCYxJx8fLT0tMTU3Ojo6Iys/RD84QzQ5OjcBCgoKDQwNGg8PGjclHyU3Nzc3Nzc3Nzc3Nzc3Nzc3Nzc3Nzc3Nzc3Nzc3Nzc3Nzc3Nzc3Nzc3Nzc3Nzc3Nzc3N//AABEIAH4AqgMBIgACEQEDEQH/xAAbAAACAwEBAQAAAAAAAAAAAAAEBQIDBgEAB//EADwQAAIBAwIEAwUHBAECBwAAAAECAwAEERIhBRMxQSJRYQYUcYGRIzJCobHB8FLR4fEzFSU0YnKChMLS/8QAFAEBAAAAAAAAAAAAAAAAAAAAAP/EABQRAQAAAAAAAAAAAAAAAAAAAAD/2gAMAwEAAhEDEQA/AM7YzS8vUruNx0arxdS9QzE5yMn9qjw2/aOzEMdrblVG7hDlt6heXE2nDRoq5P4cUFz6pTqDDKrnDGroldYpC0gYpgk74zt1/OlpWQ6DFgsRk4G9M4UCWtwj51MFwOud6ASKaWRl1KWOfLFH+0lwJZ7fwyBlgCsXO5O5ziqISmtSoIJxkdh0oj2pYCa35a5XlZGrz9aCXtbMP+o26Ho1vGRj596t9kP/AB8xY4ATYdc70J7Qv7xc2pwZC0C4IPXrRnsrbGK5fLlEljO6nJA+PnQa0yGV5VD6iTiPI6eY/wB1IzB2WNmOGOrPTGP9Uqn4jyI5CuiWQro1BhsfMn0GNutetLowx6H8WhDpZXBU6t9++9Bkbu5N3xK8dpdKuXCknsOn5UbwdTbRXuNbBlGjQR4lKnfHXOKT4dJgzEMh1DCHPy7707tU/wC1FyruUC5OMaM5zgfSgCNvMbtpgpCoS0niGRvkbfQfOhw9wl08UkhZWBbLDoPMjf8AhoyWXkwtJIJGDukPLZdySSen/tH1pa00vOMaxNKoZhy9WCPQ0FN2lqbos0v2hIDLGCqk/E9Knu0aOqlVYEqqjYdqGvxm4cOGE341Y5xt1zRM7aLazHcpketALNtMVdSABgE9RU1GjBHw6nepcReOO6lCxtGgwNDdRtQ3Mwunz3+FAVMuApGAT5ChJC6aRr7ZxV7zFkwVw22KFlLacqCMd6DytjALHbpvU/8A5J+pocZz3J86s1H+kUDOyV1hYP0yOjdvOjvebSMYYFxjGlhkZqrh0Ae2mdiurGwFLpmwDoI65IB3P1oGId5kURqoJ3wowPpRdmj8qQTeHKnGaE4GkZv8vkrowVVtz8MmnNxZC3gmlBbdekmnPTzB+tAHBCFuYtZRl23B2696J9tQq+5cvf7JiWPff/NDW0qtGvg3z0BxmrvaWI3TWzaw3LjwwHRQTv8ApQD3sFx/2p4clmhwc9PPGaLgZoVlKMomZCNRJGoHrRyWBv1g5DsVjgVWQEDBIBHX0/Wqxw+aaSTLOunPOWX7wHUE4+FAVdcLtRbweMi8fSyORsp8/jv+VdtSXghVgrLKWDSL2ZfLbON6Kjv1gktkdUJOkKQviUDbP0pbKRPfq0ryW8ILNGY0J3br2oM5aSA3MkPLRihJ0jbJyQQe/fz7U3lQR2sgEhjVpd1BO+B5+nrQ17DHHfNLGA8bAFZBscHrt8jXbp0AETOdwW3Jx4icfkKC9ImisI5EQvjUyBT67fp5+dLb3AupJyFkdlILkbHPTamxkgikNvNPo5cSBVG/bc4+JPrS+aP3aZlYFWByr4IA6MMD+9ByGOO4WN8uVY51EZJGcY/X96qvrQaoz91IlGQTlh5YH0/Or0kYiNWwAVBTI2IB33+FMOHs9xcWuhIJJ5Uy2NjoyPFn6fnQZi8gafmSt4ZBjY/i7ZH0oJ4ZAwREJY7bDNbTiEI9+mE0LI+PCMhg2fI9MbH61SIshwsr8oeKNY9SsO/c/ofOgy1sOZJoZSVA3z2qQQZw7eDOT5iro0klnLpHIQ5woQZ+NdmtJ4p9E8LRF8kBxjOKAKRxjIAIPn8ahzPT8qi7AbYIPl5VDUfOg0fDRIllKT3XJ9Mf6oOGNbq5CxoryPgDJwB3J+XnTG1ULbzRowf7M79MbeVB8AXQ81w5wVXA+ZB/QGgbJwWO2i5sUjtMNw3ZfgKK4ZBJdZivIXiiIJVlPXJ6+h9KB4dfPIwVQ2MkMXYYO/YfKmcF1NEmCNycDUNqCU/ChZSRSB+bGrAE4weu21L+OymO6UAHPLAXbvTC3uJbmeSOU6fCugZ6fwig7yOD3xDOGZwNIXOw7kn+YoDrB4reBeeqhvCNTSFMnHTIPl2oUXf/AHGURFtJXSeazPq22znqM9/KuShzcfZyFBpyVA+9joKkYo4YhkZKjYg4P1FAfayOBp568zBYgNhVOwOaScVv3srkG0LCMoMuBjcd6ruuJaHJ5gwSBqxgHPepXLQShFLjV30t0HX9qDl9z5RFckEvj72dhnyqu6ULfkt94YBx08Ixt69KnZ3DuohtQjEtpAZ/1Hbzqc1hPDMJL1HOt9t87/GgItruK3CzkvHLM0jGSIgFwWyNz0G+3wNV8Zu4Lm9gWJgSkGZGkG5OS2M+e5+tC3VgrzRyZUKCAcjI6/z6Ve9rGYADtjwsUOPn8qCiLDjMnj1nOS+NIGR1P7+VdhZLacNPGsiNkqWTUBjcEfCq+dJbqzXKtJEqgB+WdLb7Y2/L1om4iWcISPuHYLtp+HlQG39xGoh5MUUUOCxwhUb75x/fzqKXw06Xw6KdKaScac7Z8v8ANXWiKlq4AyM+Lvn40nu2DaJoFQxsccsY0sdxkZ6fKg7M139nFFKQoAC8sdAPp8aJ43Aw4YiPqLxyEamA+90GME7H4+W1L7xGSM4YBsjB1dB6/wA70THALizzK0TSKmU38KHbBG/bHegzE8LsXZEchTudJ2370EWNaPjCO1u3LjaK5H3imyyoe4FJlgcqDoJyPWg0vB8NDNqPbv22o7h3CLl+DNcQoH1ksBnfbb59KG4LAY7Z9W+oGtf7J6TwOFNmClx+ZoMdbWzRRpqXEg36frRNq09xfR28dukpA1MXbSBvtWyg4RYrbJG9tE5A3LLuTSm+SxsuJcuPMWY8Ny9tJ7YoKLSxjm4o8UbvFIiMGUYIGMf3pDx0m14ykQmYFGA1NjOMnP71s+DrA9xNPES74EZZjk4rJe0sUsvtFdJ9zdSGx0Gnr+dB1b6MK0odm0qc43Pz71aAi2HO4jaXXKdwU+0bG/oDsPjSiK3niOdUkvYDVt8PhT73mAxFdMms9cSsBqwdseVBlb8cuVYRltMhHXPTpRthKqke+KBgeHIxQd0ha50MGVgO2xXJ7fKvQxKv/Gsme5Mm/wBKA9LTn3R90ZXkcYOnqu43G/8AatW6aeDvBFZyiXlgiW4CnLfIn16CslHbSWxS6RXWRDrXXISW9MetHvxH3uM26Bomk64Y7nz2HT86AeK8adSkhRtxjQuN69MzRSvHG0za8eEHIPpiqCs1swjniMeBnWd1wO+akUurmAmFMRsMiQsRn1FBpeB8NjjRvefeJhJtyhHiMZ9T1FZq2nWOYxtIxKsUJY+R6D6UfwviEwBjdyjGIxxuWwSeg2x5+tCT2c3DgsnJjKatpAc7+vzFBXc30epyBkfdJzvRPAbNrqHkPFI6BRplT7q/PpQsojk8Uyaxn72dzTTg11a+6xITOrqnRJmAyD5eu/8AigXcQQ29zytaPJG3UDtXUl1JIIyp7nLAHHmaF4reJecTnNuu0Yy6k4O2xOe+5HrS+SeaOHAiKocgse9Ad7zK9lKdnAOCnmO+D8jQC312ihUMgUDAGegojhw1cNOf6uue/nV+hRtlDj1oD7GUpDIWyV8gN/nTTg3FpobJoLeSKJEDPqdSzEnfAGaW24VrWRmLAacqFGc1Pg9lHf3scD6kjfOeW2CdqB7e+0UjxpFCcEKOY+MZbvjypFfyFmYlsq3XO4z/AD9KBvYLuyuFW4ikQM34h1Bz3qZl5yMmGA+NAw4dK4iQhipU/A1VcymW4knLuXfwlmOT/NqjBzlTwqhBGcnrTEez87cL99EwZ2AkEarsV6/WgHgaEIUt0AbONZ3yaphgHPZvu/hK53A6/MddqGtn93eYctSQwxkkbeVXvJriZ0GJgPD/AEn0NBfxGZIgEmiDK2AQwwRnof56UjBU3qqrAgYdcjxY6jPn2rvFr+e6jHN0KwIBQA58u/yqVsnMaSbuIwoPXagapLDNBvJmSTHh7j+ftXOG28OvIYa0BADNjG3XHnSqzeS4VFlYLFGTuDu5q6/YxMJVUsr77UDE3OoywNpdAR8RkZzmqbW+QuYZZUB76zjvQHC2DGUjoT0+QoMsWvLhljZ21AAAUGgSODLEEFJBhvX+9S4jeQ/9MaLmDmZK41D5bfWly3BKhtIDL0BOx+dAcTvTKsahdPiB67kUDG1WLkB2cO5GVQbACoR8yOWWRCzDq0StpXyB9aXWlysVyiyFhGRjbtTmCdObG8eT1BGM59Md6C2KWI2oeSFZFIGdQwT/AG3oa7WJnjKQxyRlSVYqM99qLuWiiiaWKFuUx8Sf0N5fA9qW2ciz2cPK/wCQfg67dN/Kg9ZIiQTRoMPkgA77/GpjlEZZJsnruKsS2u0gkla0bMmtlMYOd/TG/XtQWh/Mj00mgMskmt4hHoMasp0jUdWcefSmHsg4l43HoGwRsqe+1C2aGWFtKqBgjVqAwcfD9KceyVo8fFDM5RQVOlV31befluPn0oHXtVay3PDkSEOX5i+FOp69KzFr7P8AEOnuc3Xq5AzX0IDIBNTC+Xagxj+zvEJIsCFFYdA0gH6VrLOLl2MdvcKgKx6XVenTG3pRKrvknrXmRWBVtwaD5nx6y9x4mwlSR4n/AOMheoHf9qDE0unTBBPqHTG3+q3XtFwqI8NaTnNriOpOYwxvsV+GKyQ93iXzPchiMnvmgFg4a96RJeScuKLBbSMk/wDlyaZ3fD1igWaIExMNByo8I8+21HcHsxMjTNAl1rVU5MjBQBk79MZ3FQ41Y86J4re1lhSONyVOGyQNiN89cUCEcDltrVrhbpJEJ/41Q7ZP8zQRt5ijqt2gQ7Y/m9aL2QllS2E0hEjPkJzZAAh3288nFSltYPf54gyoVO+kZwCN8Z2Hegz3DImhWUPpYaiMjz9MigElmV5VjTKM5BKnBNaq74U6Jr4VMpZhgrJtkdNjSdLCeCNoZ00SFsqW3GfjQBgylC3KdAowQR18sY+NCXiSghpUCgdAdj9KYMZkGAHGNmjY6cjzB6HFdiiExGpcEDT4myQPLpQK8faKT2GaZQXMYT7bAHqOnrneqL2xkijEkJBRDhj3HxoeBjG41aGA3OrP6CgdPKUt20HmxOCCuoEEef8Auk/C5Zop5Io2wgVnbfGoKCw/MCuvb2xbKEuzEYUqRgn1pjbWSLzyninkh0RjHVsjO/b/ADQei4qZIIFussseB4dipySGH6fKqwL0gFb+ZR2HvB2pY6yrIrKpLBsEHz/m1NRFwhwGMlwhO+ldwvpnG9AwhmiAdpCxdhnUV3A+Ofyq3h86W8qcnm80AkFCB5+vx60ttzrkWJpJBoxrKr1PxNGRqgWTCXDrI4CHV4h07igf2HFbmfijGS6lFmkQYxnuc4zkDNaq0n94j1I2oKSCV/Kvn/B+JrwjiCvJDK0cg5cmU3xnf5D+9b73m2iKxLIoBGRp6AH1+dBdcTx20JmncJGvUmknEvaVLeLMMZBOcPJ28jihONte3ryRtoS1UnBk/wDz/esVxdDA/IS8kZAASDjAPkB2oCOOcevLp2V5JNzkLnb4DFDCcLoUkBgcPnv8KCFvCluZAXNwBtGU2Pzz+1eEklxOFkkjGxPMkOAaB9F7QrAJIwjyjJyyHAOf9UEeL3dxccySRxGPDoU9v70pGyhsNhhnGKJs515jDTnFAxs+JXdldMy2/MimbIVWK+IfCmVrN7zJJJOgBk6MDsCM7DuP8UgkdleHVGHRyRpx+VGhbcEcueSFzuFQ5+YFAdxK6urZYnjjMWk6SdiH8x6ZoiK3E/CzNdLoSUavvbr1x9KGhv444+VLMty58CAKRuTtqBpzxa1s4vZm2jt21lVTJJzrBGcn8v0oMxfcGvLYRutzLPkbo3hKnagZZZ7TAngkVXOdhgH51pbjiHu5ijdxkZRdR2Ow6nt8ajHeqTyJoyrf0N3oFvDuIJqC5VV7ClfEQ0XEX5asIyQwUHT1prxmxWS2NzYSENHuYlOAR3286Ro0jAvIWZwdyetAVFh5zOI1i2IVFJIH1p1wtdcqys55STLGcdckMf1ANZlLsrlRgknoaMg4jNFBHHFI6sJmlkKkj8IA/wDt9aBp7SWSwyJIekn4skZOfT03pG6yaj9pH1/ppzfXw4pYhJCMwvqJPwNALaa1DYJ1DO8i0DGJJ5ccsBFBw2VyTvv8f8UdaXUkZAuIVMmDh2GMDpih7STlxOULaV6Z67+oq2a55lq6uCz9QSfpQGXN7OkGsLgE4A659fSuWHFI+SW1lmBOGIIbv9Nh88UFDKyW7faMWfCkY8J86um0MqNGD4s4Ldu1AfLdSyx6uYsQOehyx+XSstxC3T31sSSOxOoFuh+VE+6Tpho7nYkdVxt271y5s5p1B94JZDvqXrmgWXHMVsDr+Eg42696CVHY6MEoTggEYGfWn6cKgURB2JcMxZsde+PhtTezsLF4OTFExU4JLnxZ69R8KDD65wCqKy+uN8UfYr9kAfG6nJ8RHX5b1trb2ZW6UGNowWXVlvw58qUXFjyiyQEApIY2BJ657HrQK24Xd8RiQwclFViQxYg4/byq+z9lOLTK8kEkDuoyy8w5z9KbWXDjNAESXDEk6iBt1z0G9HcGsbmwkMlveF43IEkci9fUHOxoMkOG3cVw0PEBypAcBHOnOPXuKcQR3TQLFI7XA6Iqj7NAB1pzLH70kxuws2pguGGyj0oKS0iQI0S8tHOgaevr6UCu/aUGSOHTJIdnOBpBONqhEskkRiuLXCKMr9qpKf8Ap3zj41bccICKjwzlQ3i8Qz+9WpaXcGcywSJnB1R79M0AEhuYftAZHiPXIKuB+9Uy8Xj0lWVm28MgQfnRJ4i8UjoUX7MhSFXA38qCjQ3855CJHvliaAKS4Mjhijk9iFoq0jt5HkjeUq0v3mIBUNk7fDpRBsZTceGYKR02+lU2sIa3uJJNyRsR1BoI8LjaQyxAEHHUHyNGHhMbHPNgGd/vVX7OMguwCu7eHpWhbh5LErImM7Zj/wA0H//Z"/>
          <p:cNvSpPr>
            <a:spLocks noChangeAspect="1" noChangeArrowheads="1"/>
          </p:cNvSpPr>
          <p:nvPr/>
        </p:nvSpPr>
        <p:spPr bwMode="auto">
          <a:xfrm>
            <a:off x="155575" y="-571500"/>
            <a:ext cx="1619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4581" name="Picture 6" descr="http://waralbum.ru/wp-content/uploads/yapb_cache/269.blzls4i2ip4o4os4wwkgwgco4.ejcuplo1l0oo0sk8c40s8osc4.th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6912768" cy="4581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51720" y="836712"/>
            <a:ext cx="7924800" cy="1143000"/>
          </a:xfrm>
        </p:spPr>
        <p:txBody>
          <a:bodyPr anchor="ctr"/>
          <a:lstStyle/>
          <a:p>
            <a:pPr algn="ctr"/>
            <a:r>
              <a:rPr lang="ru-RU" i="1" dirty="0" err="1">
                <a:solidFill>
                  <a:srgbClr val="FF0000"/>
                </a:solidFill>
              </a:rPr>
              <a:t>членів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визвольного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руху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шестидесятників</a:t>
            </a: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>
                <a:solidFill>
                  <a:srgbClr val="FF0000"/>
                </a:solidFill>
              </a:rPr>
              <a:t>Вячеслава </a:t>
            </a:r>
            <a:r>
              <a:rPr lang="ru-RU" i="1" dirty="0" err="1">
                <a:solidFill>
                  <a:srgbClr val="FF0000"/>
                </a:solidFill>
              </a:rPr>
              <a:t>Чорновола</a:t>
            </a:r>
            <a:r>
              <a:rPr lang="ru-RU" dirty="0">
                <a:solidFill>
                  <a:srgbClr val="FF9900"/>
                </a:solidFill>
              </a:rPr>
              <a:t/>
            </a:r>
            <a:br>
              <a:rPr lang="ru-RU" dirty="0">
                <a:solidFill>
                  <a:srgbClr val="FF9900"/>
                </a:solidFill>
              </a:rPr>
            </a:br>
            <a:endParaRPr lang="ru-RU" dirty="0">
              <a:solidFill>
                <a:srgbClr val="FF9900"/>
              </a:solidFill>
            </a:endParaRPr>
          </a:p>
        </p:txBody>
      </p:sp>
      <p:sp>
        <p:nvSpPr>
          <p:cNvPr id="25603" name="AutoShape 2" descr="data:image/jpeg;base64,/9j/4AAQSkZJRgABAQAAAQABAAD/2wCEAAkGBxQTEhUUEhQWFhUXFRoUFhUXFxQVFxUXFhUWFxcXFRcYHSggGBolHBUUITEhJSksLy4uGB8zODMsNygtLiwBCgoKBQUFDgUFDisZExkrKysrKysrKysrKysrKysrKysrKysrKysrKysrKysrKysrKysrKysrKysrKysrKysrK//AABEIAMABAAMBIgACEQEDEQH/xAAcAAABBAMBAAAAAAAAAAAAAAAAAwUGBwECBAj/xABAEAABAwIEAwYDBQcDAwUAAAABAAIRAyEEBRIxBkFRBxMiYXGBMpGhI0JSscEUYnKS0eHwCBUzgsLxJCVTc7L/xAAUAQEAAAAAAAAAAAAAAAAAAAAA/8QAFBEBAAAAAAAAAAAAAAAAAAAAAP/aAAwDAQACEQMRAD8AtVg2XVRC52BddEINnBKU/ZYIW9MIFCk2hLLRoQbAIIWyEAhCEAhCxKDKwU255nuHwjNeJqspgzGogaiOTRuVUPE/bNUqPLMspkhoJNR43Eb6TtCC6sViG02lzzAFyTsqu4t7XKNJ2jDTVdMEtLQJ63N1S2c5/Xru1YrEOr8+7Djo32IFgmuvmLjIAawH7rWgC210Fqt48xVZxd4qcb2BkejDJT9led1nAua8OgS5puBHLq2QefRUdhsHVeNbLnydDvNSfKc3rYd7ZkkskEQQS0n4urYPNBfOWZ24biWxLTM+HofNSnCYsPEqqsNxTTbTpkD7OpTg2u18FwH1IXBk/HXdOguJZEzPJu/ym6C7ZRKguC4/plrdQMxNr6t/0hOdDiPXDogcv79EEoQuDB5gH7LtDggHLQLZ60aECy1ctlo8oALZJtKUCDKwsoQM7OS6qS5WtXXRCBVy3prRwW9NAoVgLZCAQhCAQhYKDEqD9pvHlPLqBDTOIeCKbRB0mPicOl1t2mcdty2j4NLsQ/4GExpH43DnHTmvPLH1Kr3Yms41HOJJqvuXOuYpja3yHRAliadXEOOIxlV5c77zyS4/PZt9k24vEl8NEFrfC0NEAgcyOa6avfVzJBDdzzAHn1Kd8nyoAajYHbfxDnCBoy/J31L7DzB+gUowGRNabUwIF5lxPncWTtgsKNhPkeie8PgojbzlA1Ucoa65EbaQAB6rrwnDk+INAOom3I2Bn1ACf8NhgRIM35ck84ehIG46IItiuHIpQNmuBjzNv6plxeRBogjTv6GT8JB6q0f2UwOYNyZ6WXJXy9rpluogix2tzQVthMqqcnaI+ESCbcm9AnrCvLR9rTeYNiJv66SQ5PONyoyNLdzIMCW36FLZdR0+BwM/d02B/wCk2QIPrE/CS06QQSSwu8mnYkdCnfIc5rHVDtRZHgcAHQd4ndMOLw7rsYJN3QPCfTT90+QmUy5bm5a6S4O+7Mi7huDG0T6oLgy7N21gS2ZBhzTEg/onOmVXuXZgWVg8BrRUaASD4Xgfe/iU/oPDhIQdISeIaSLbpQLV5QIUKk2K6QuLDXJK6gUCiFhYlA1tXVRXI0rrooFyFswLB2W7UGUIQgEIQgEhi8Q2mxz3GGtaXOPQAST9EsVXfbfmzaGXPaT4qp7tjQYk7ucT0A5IKJ4tzwY7GVsTpimDDWkmdF9IneTum+l3teGtNttiGsaP0PTdceX4U1Xhg25+QUqxDANDA3SwbNB3g/E4oOanl4DQxnwyDPN0bk++ykuGo2t4SYn0C5cDQsCdz8hGwT1SpNjZzucxb0QK4GhNwbeXtdSLDYed9guHAUwLFpbI35fRSPCGG9Cfkg3w2H3jpz2TrhqPlNoHy80m2iNP6C8pxoeQhAnTpad42ss0qO9l1d306/RbbIOV9CRf28ryuPG4JsX9iNwnlvVaVqIM9Dv/AG6IINm7HFupt3j4TEaSNxO9+SrXMOIGNqvdUa2XWeaYLXMcOVWmd/4ld+Ly6QCOt/P1VK9rmQmkWYhkaXy18CCHbifqgeMDVIDalMFzTDhJbccw0TYq3+FcYKtHU2SNrgg+hBXnfs6xusVcM6SA01GAbgg+It/NXT2e48Oab7xpP4h+qCeJHFuhp+SUaUlitkCYttySupJQimbSg6A5JGpdYJSDnXQc7V20FyMauzDhB0LYLAC2QCEIQCEIQYK8/f6j6xOKwzSbNouIHm5wk++kfJegl5n7esbrzQs5U6TGe5lx/MIGLhbBFtN1Rw+Lb0HVbVKpLm9CevxOgkAfujZKZLmA7sU5uWiegl0BI4dwqVvDGhpOjyA5n1QSvAUiXBrRs255AnfZSPD4U/iIHpt6phwWIbSeGu5nUTsCpZleasuHEQ4nS4Rv0QdOGomASR5kCwHU/NOOHoWHraTuPJLYagN2mx9IPknHDYXoIHSLeyBSiw6YA842+vNdtERyMQk8M0EERfb0CW1co9xzQZG26C0/3WWD/DuslqDQMkLZrfklStS7og5ize9v82UO7ScuFbAVw7kA4O3ggbqYPIn9OhTPxC3VQrAWBpuBj0QecuBXubi6bmbtIcBMaoIke4O3mrY4JAo5g+jSJNGoe/oyZDWku1tHQhxg+yq3gMTXA+8yKjWwTJbII8hBIVgYfMxQzHCaLtfWdpPkQwOb7gt92IL2p7LTENslGBYqBBzsd0WKYt6LZzYkhYwpkH1QZIXKd13li5Sy6BOmF20Quak1dlMIN0IQgEIQgEIQgxK8i9pGPNfMsVUIiakAfutED3svXJVD9uXCVNlajXYW0xV1scA3mxodNtyZhBV2R057wkw0NGo7RcwpDkWGJfqIjUYaCLEaifrZc2WZf3bO6J+0q6XuAPws0kgH6qxMtyZrGBzPi0/Cd7jkg3wOVhzQXiXeRNhHJb5pkVPRqpju3iL3Acejhy9VH83zgsboa9zba3uYCYAIEWPqnHhjNMHiGlocNfQhzH9Lcj80DrwvnlQO7t7TA/EdwefqIViYZ4c2PMKo3B1NzpOosNzPxMmxPmLqf8O5g1zA8GZg+36lBJnMDQOpMXSDX35laGrqIPsBsQl8PSAO9/8AP7oF2uHKVtpWQFsGoEnfRauOwgm4E2t57pUpGtUDQUHDiahJsR0XHm7JoVOukx52XU50/nCxjKUtAmEHnvhPDdzWr1DA7mo3UJIJY5x29DpKkua5TprUS4x3OJa5rh+Fxa5oPzHyS2Y5eyhVxLtjUGgtOxAb8XsQk8Ti+9qURv8AZ0nE9SDA9eXyQegkLDFsg1hatZBSiEGISei6VWp3QI0mpcLVjVugEIQgEIQgEIQgwoR2qUGGhRqVACKVfUZE+EsdIU4VcdtdQOw1ChN6uIBjqym0l8jpdvzQVRkTjWxdSpUESdZHJoNmN+TfqrEdjiGD4QOnN30soRwlTl9YxvVmNrCwE9LKw8upxubcrboGGvkragcHABtSn3ZgQLbenqujgXh5uA74VafeiqIaZYIaA65n7xncJ6eNJgkQfP8AQLgxFam2AxzyeTW3LjNhBsPdA2VcLNc02GJB7rWPiH4JFiR+q5uB8fDy0SacvHpoeWmPdL53j6xaWtIoU4hwHjdPQu5HfbzS3Z5lII18jAaLkxfc+qCeuhhEkAExJP5rH+5NZJLhH8S5OIxpaCJIA8Uc7bKLY6hpYKp7sAiwqEeIRytfZBKW8aUg4NMeszsn/BZsyoJaben6Kn8FxCHVO6qNw0uMCm4aCecAkWMfmpnlWGp/HSDmOiCJdInYOadgeSCcPqdE1YuoSY5dUnTxBaYdvsY2lbVnXBHP6R/5QaUwNR8t/Tl6LizLEEw3cT7fNKZpV7qna5P1KjfEGbClRc5xGpoDdzGt2wPsghXahnVm2JnW21tOra/PZMvB+M14qjTAmW0ae8gHxzbzkfJRfPc1790xEOcYmdzaPQKS9jWC7zMqXRrg/wDlkwg9ShZWAsoBCEIBalbLBQCyhCAQhCAQhYJQZlYLlz4/GMpMdUquDGNGpz3GAB5qpM57eqDH6cNhX1mg/G94og9C1ulxj1hBccqpO2LDO/bMJUJ8BpVWN8nh9NxkdCCPkolmfbvjH/8ADQo0h56qp+ZgfRMuN41xWPbrxRYe6Dm0y1umNY8exufCxA48LV9NPX+Nz3X5gvJ/op9lTS9oMwTf0hV5gm6GYenNi0D53I+oVjZPXAEcunNA4OwYN9/X8lw46j3Y8DZt8XToU8trs5ET0kSojxpUqPqU6LHQ1wJcW2MAjkPVBFcwrmo8UheobHo0E7nzt+atnhfLhTptBjwt5bSqy4Rw5/aqzdyHAExtOw9VcOFaGti0QG259Sg1Y1rmw4TO8891EM8yjQ3uxpfSklmoanU53AP4f7qZ6tPhgOG0c9pt7LSrhmvA2c2Nv0MbIK0q8FCu9lfD1O7qsuBDi0kgDVEy10CPdOuPy6rh2U3Yem8im3THeAv8Np/elSduTBvwTHIGbejhddTGPHUgdHT/APoIIxk+aDEUg4HS5p0vZtoPSOQnqpbgqUxN458lztwMuc91ieYEHzLwLO/NKPxHdnS4uHMHVqafogaOL8SQaYA+9J8wOSqri7GOOGa4EiXFx62Av+an3E2Zy+k22o6onbYX8gq8xzJo93B+zll7yx9w4eXmgrYkkyeZury/06ZH4K+LePiLaVPy0gl595A9k2dlnZnSxWFfXxMnvAWUhcaer/P+yuzh3K24agyiwQ1ogctgBJ8ygcwsoQgEIWEGVo43WZSNQ3QdCFiVjUg2QmTNeLsFh/8AmxVJh6a2l3yElRbHds2WMB01KlQ9GU3X93QEFhkqM8a8b4bLqYdXdL3AllFsF74j+UXFyqd4p7bsVWBbhGDDN21kipVP00t+vqquxeLfUcX1Hue87ue4ucfVxueSCRcb8dYnMng1jppNMsotPgb5n8TvMqLEoKwgE95U6KDjv9pEeoCZE44Sp9jUHRzXz9P0QWTgWDvacnZhI23tHPoumpjiaootB2khjgKj9vh/D6nZIZPVDq1Mny5DluEvm2WVMMatRr51uLpAuASfC0eQQYfTxFK4OgSQTU+1IIEkyDYkKIZ/xLiW1WnxCBDS5pBqNmZ6RZSPM87bTp0ruY0Nc0BzZkkw4udtMFRp2Bw9V51VA4uFn6vvOEDS3cgXMILC7L84omnq1NNQv1VGmAZO8deSs04qmAHOe1rR+IhoA3kk7Lz07gfGVnMdQpFjWtaA95FIk9fDdSij2eVNAFaoyp4tRFSrUdsLNEW3M+eyCz6vEuHc0mjUZUcR4dDgdXnPTzXHhcYWH4mkky4NNpPIKO5Zw73DXBoYWndu4Nrx+C97bpXH4EOYPsSCLB9MsaY6EHdBPqWLB5gcko2qI9P8sq4wra1NoDahd/8AZE25Eg/VOGFzeuCNVKOsVNU/RBNn1Re/umnM6g7sj3HKFyNzAG7rGNgfzXPmOL1U9IBJ6aSRvugg2Py3EVsUH0gXaNVKDsWvYCXH5Jto8B4irVa3UBrbVEahqAY0aGgHdt1YDc1pYdjqha97iCdIaRfYCTtPVVFxDkOa1qz8TUoVNVyNDgTTYNmtDTMAHkg9NZRl7cPRp0mCGsaGgcrALuC8k5V2g5lhjpZi6sA3bVPeX6eOSFOsi7eKzfDi8M2r+9SPdn+Ugg8+YQX6EKK8O9oGBxdI1WV2sDY1tqltNzJmJBN9jt0UiwuLZUaH03tew7OaQ4H3CBdCwCsoNSkH7pdyRIQUrxR26bswFDyFWt/20x+p9lV2e8Y43Fk/tGJqOBkaA4tZB5aGwD7pilYQZWEIQZlYQhAIQhAJehXhrx+JsfIyEgsoLNymvL6LpA8GqfOwTxnWM1gQZG39T5KvsqzWKIk3pmD/AAu/SykuJx2mi48mtLhb2Gojqg4qzn16wpYcwQ2arrlrQQBYbalYHCvDtHDCWt1PO73Xc7zki3oEwdnuWubQDvv1D3jyeh+H6T81Y+XUPUxzi390HZSBI2+S7KGX85jyWMFTk/0T1QpIONmBB3uk62WtdyTsWI0oI9UyZhmwnrAST8lZy+Y5KTd0Fjux0QRlmQ9D80rRwT6ZsPUSYP8ARSB4hIFyBpx7w6m9r6BOppEAtduOpukqGJpMa1mh4a0Bo1NmIAIE+XVOrsQ0/OP8C17th2j5IGnNMgwuMvXosq9HPHiH/Xv7KuOKexVpl+BqCn1o1SS2f3Km8eRHurbq4ORYlpHPf5hR/M8+fhjFem5o2FQS6mfUj4fdB5ozzI6+Eqd3iKTqbuRPwuiLtdsRcfMJy4J4trZdiG1aZJZMVKUkNqN5gjbUOR5L0UcdQr0wyoGVGG4DmhzfkbfL6Kou1rg7C4ZjMThPsw95p1KUnTOmQ6nN4sZHog9E4LEtqMZUYZa9oe09Q4Aj80uoJ2L4/vcpoTuzVS/ldb6FTtAJMtutyVlB4eQhCAQhCAQhCAQhCAQhCBbDtkxMTbyPkVKeAMsOLxApVQ51BgL6rQ4t1DYNJF7uhREFXn2J4SlRwzqr3NFSu4GDyY2Q2fUlx9wgm2AyjDAQ1jqW0BriR8iU9My2x0uD+k2P0su/DsaRNiCNxBSowoHw2Qc2DpEG4jyj9eacAkwSN7+a39EBUMCUk+tAPzSeNqxTeejT+SaKuZMDWy6wbEyLm39UD06skamKAEk2/wA6qI5jxQGzoY55JIEeEW6uPXyTvl+H8AfiAHOIkt+4yeQnc+aBHNOIWBpayajiI0suZ5Sdgo/mOZ5gWDuKNNp+8+q8kDza1ov80/YpuqAwBg6ho/TdI/7TNjrPvCCv2VMQx0vqjWbkt1EH0G3zTtgc8xJtLLbGHCfK3NTankwG833/APCVZldMj4QD5CEHFk/ErXWq+Bw/F+YOxTyNL55h2/n68k3HIIECHM/Cd/NNr8qr0/8AjMj8JMG21+iBq4j4ar0WmtgCxroJfScCWO3MiD4DYnofkqQ4rx+Kqmm7EvD2ubqpFvwQTfTGztpBuLL0DmGYYmlSINNpLmuDRrFyAPD/ABGbDnB6KpatYfs7qdTAj9mFOq5umuNdKo0tFSu8Fviq+Nlvw280Fk/6fz/7X6Yh/wCTVZoVP/6fc7onD1MIDFVj3VYOz2OgS30i481cAQbIQhB4dQhCAQhCAQhCAQhCAQhCDIU/yLtLNFrKdTC03MaA3wPdTdAi/MTadlX6EF/8PdpOAqkDvKmGcf8A5RDZ8qjLe5CsbC5o6A46Xsd8L2lpBHk5vhcvHSeOHuJcTgn6sNWdTk+JoMsd/Ew2cg9h4fENdsfbmPULZzOhVL8LdsFCqQzGM/Z38qrNTqRJ6geKlc+Y9Fa2BzPUASQ5rrte0ghw6gixQLZrghWpPplzmFzS3U3cA7kKsKeSPwles2qS7W5zqALi9raQiC3VsRefNW3Y+aac6wLXhhfbu3a5/djxj5BBDaFH7cAkksaC6+xddrfOylQaYk+Zj1Ue4ff3jn1jvWeakdG7NHyhOudu1FlEHeHv/hGzfe/yQLYR4IDhzPhi/unrDUABb5rgy2n5D0HJd1fEholAs4CUaBump+btLi0G7bE+0wh2aN5EW3hA6PcISdatE+0+pTFjs6bTjVJLvhbzMfpdNv8AvBAL6pDQDc7Au6Sem/sg24qptL8I929LEB8Ha4LDPs4qi8+wsY2tSqVW0gyrLmQWh1Nwa4noXaYEHeAph2i8a0a7TRw7g4iNTwfAYJls7gxsfIqA8UZwMa9tZ8MqhgpPufF3Y8L/AFIsUDhhs2w+FpYPFYR7v29tZ767SC1mk/d6aTsPUr0lwrxFRx2HZXoHwusWmNTHjdjh1C8eKbdlPGRy/FeM/wDp6xaysPwxOmoP4dR9ig9UNKyk2Ota/n16LdB4eQhCAQhCAQhCAQhCAQhCAQhCAQhCDMp+4V4vxOAcTh3+F3x0njVTf6t6+YTAhB6S4F7S6GMOiO5qxei5wc1/U0X2/lIm/NTnOh3mGrNmJpuE9JB/ovGzXXlTfJ+0vG4eg6gXtrU3MLWipJdTm1nC/sZQXrw8A4NIEQPyaP6JPK63fVKlQX1H5NbIAHkoDwl2s4eNGIpuovMDW2HUzuJNg5v1Xbk+cOw9Z7GO7ym4a2FpBlrjzI6ILWpMiy8/cddpeJfWrUqH2TRUIFS+t7GFwYRIgAiTZXFQxvfMLXSJBmHQRIIiVS/bHkb6L6FQu1Mc007iHNc2D4j96Q7fyQMOG47xLRA0+ZvJ6mepXUztFrtbDWN8pJInrHNQtZBQS7Ocwx9OoG1HkGo0PZUGz2uuC13TlZN2cYXGGiyrX7x1E3a4kuY0kwQeQMx81K+y3j12EmhW1OokamkeLuzN5bzb6bK7GZzg6zYIa4OF2lrS0z1tzsg8nNd/cbeimOT8D43MSyqweB9nVntLGt0gXNvFY2Ld1fuWZThKUHD4Si0tFnaGyOe8W581wdonFJwGFNZ16rz3dFkmNcXd6NF/WEHn/jrKKODxbsNRc5/dNa2o90eOoRqcWgbNuBHko8Cio4kkkkk3JNySdyVqgv3sS4+71rcBiXfaMEUHE/8AI0TNMz95sCOo9FcIevEtKoWkFpIIMggwQRcEHkV6G7Me0xuNjD4qGYkDwutpr9YHJ/lzQf/Z"/>
          <p:cNvSpPr>
            <a:spLocks noChangeAspect="1" noChangeArrowheads="1"/>
          </p:cNvSpPr>
          <p:nvPr/>
        </p:nvSpPr>
        <p:spPr bwMode="auto">
          <a:xfrm>
            <a:off x="155575" y="-1096963"/>
            <a:ext cx="3048000" cy="228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5604" name="Picture 4" descr="http://image.tsn.ua/media/images2/original/May2011/3834346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348880"/>
            <a:ext cx="3744416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5" name="Picture 6" descr="http://1.bp.blogspot.com/-CeAeINziZ_8/UI1ccDAyG1I/AAAAAAAAACw/umrzUcaeHWc/s1600/radiosvoboda.or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348880"/>
            <a:ext cx="3384376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19200" y="620688"/>
            <a:ext cx="7924800" cy="1143000"/>
          </a:xfrm>
        </p:spPr>
        <p:txBody>
          <a:bodyPr anchor="ctr"/>
          <a:lstStyle/>
          <a:p>
            <a:pPr algn="ctr"/>
            <a:r>
              <a:rPr lang="ru-RU" i="1" dirty="0" err="1">
                <a:solidFill>
                  <a:srgbClr val="FF0000"/>
                </a:solidFill>
              </a:rPr>
              <a:t>учасників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студентського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голодування</a:t>
            </a:r>
            <a:r>
              <a:rPr lang="ru-RU" i="1" dirty="0">
                <a:solidFill>
                  <a:srgbClr val="FF0000"/>
                </a:solidFill>
              </a:rPr>
              <a:t> 1990 року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6627" name="Picture 2" descr="http://upload.wikimedia.org/wikipedia/uk/4/49/%D0%A0%D0%B5%D0%B2%D0%BE%D0%BB%D1%8E%D1%86%D1%96%D1%8F_%D0%BD%D0%B0_%D0%B3%D1%80%D0%B0%D0%BD%D1%96%D1%82%D1%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348880"/>
            <a:ext cx="3492500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4" descr="http://revnagraniti.files.wordpress.com/2010/09/z-myshk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76872"/>
            <a:ext cx="5112196" cy="4581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63688" y="0"/>
            <a:ext cx="7924800" cy="1143001"/>
          </a:xfrm>
        </p:spPr>
        <p:txBody>
          <a:bodyPr anchor="ctr"/>
          <a:lstStyle/>
          <a:p>
            <a:pPr algn="ctr"/>
            <a:r>
              <a:rPr lang="uk-UA" dirty="0">
                <a:solidFill>
                  <a:srgbClr val="FF0066"/>
                </a:solidFill>
              </a:rPr>
              <a:t>ГЕРОЇ НЕ ВМИРАЮТЬ</a:t>
            </a:r>
            <a:endParaRPr lang="ru-RU" dirty="0">
              <a:solidFill>
                <a:srgbClr val="FF0066"/>
              </a:solidFill>
            </a:endParaRPr>
          </a:p>
        </p:txBody>
      </p:sp>
      <p:sp>
        <p:nvSpPr>
          <p:cNvPr id="27650" name="Содержимое 2"/>
          <p:cNvSpPr>
            <a:spLocks noGrp="1"/>
          </p:cNvSpPr>
          <p:nvPr>
            <p:ph idx="4294967295"/>
          </p:nvPr>
        </p:nvSpPr>
        <p:spPr>
          <a:xfrm>
            <a:off x="971550" y="4868863"/>
            <a:ext cx="7848600" cy="1727200"/>
          </a:xfrm>
          <a:solidFill>
            <a:srgbClr val="FFCCFF"/>
          </a:solidFill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b="1" i="1" dirty="0"/>
              <a:t>І, небесна сотня, молоді люди, які поклали власне життя за демократичні зміни в нашій рідній Україні.</a:t>
            </a:r>
            <a:endParaRPr lang="ru-RU" b="1" i="1" dirty="0"/>
          </a:p>
        </p:txBody>
      </p:sp>
      <p:sp>
        <p:nvSpPr>
          <p:cNvPr id="27651" name="AutoShape 2" descr="data:image/jpeg;base64,/9j/4AAQSkZJRgABAQAAAQABAAD/2wCEAAkGBxQTEhUUExQVFRUXGSAbGRgYGCAgHhofHhwhIB0eHx4cICgkHxwlHR0fJDEhJSkrLy4uHSAzODMsNygtLisBCgoKDg0OGxAQGzImICQ3LDQ0LDQ0LCwvLzQsLCwsLDQsLCwsLCwsLCwsLCwsLywsLCwsLCwsLCwsLCwsLCwsLP/AABEIAMIBAwMBIgACEQEDEQH/xAAcAAACAgMBAQAAAAAAAAAAAAAFBgMEAAIHAQj/xABIEAABAwIDBgQEAgcFBgUFAAABAgMRACEEEjEFBiJBUWETcYGRBzKhscHwFCNCUnLR4TNigrLxFTRzksLSFiSis+JDU2OT0//EABoBAAMBAQEBAAAAAAAAAAAAAAIDBAEFAAb/xAA0EQACAgEDAwIDBgYCAwAAAAABAgADERIhMQQTQSJRYXGRBRQygaHBM0JSsdHhI/AVQ/H/2gAMAwEAAhEDEQA/AOZYg3HEDGsf1rQJ5300HU1VddJ9qiU4rrSAhnZfrK8+8usY4oUCDChoY0PX+tTM4XO6hKlElZ1jtJn60Iw7RWqjez87bqCFEKkkEjlF9ex+teIxIWs7toyIz7R2QnwEmIcQEpSVG6+spA4STe5mue4xtSVqCxBnS34V0LawcQVBSwo/vAmO9xE9NKU8a8VLlQBCdfL+dLqcyrra0VQRBKMOoxbWpzs9cTFqZlqwyUqbQg5yIkTCTFjJNVcMkjMHBw6SCIPvc+gtTO4Zy9RzAowUXJntVthuKtZLwlJ4pjmT2t+FSsIAPEDbkR/OtLCMVtJyNpB4Mi5rdOCMaQKM/wCwXA0HzGTUiIIEwD3BtWpJIAi80pLVf8BziNfVnLQWjCV45hlDUR6USMAwfWju12G1MMqbQEEIhX94i2b1IN+4pmYBiYhPLrWxYjLfW/pMD6g+1XWmcwAAuSAPWrDmHzXHy6JtyGk94oS2+IQG2YMDJuY06V4Wr3oq3hiEW1Mz2AsPqVe1QOogQK8rZniMQecIVzAtzPIUTY2YAgZioiLz30MH2rbDNrAMEQYhI1UeV+QoozssrguLJUoQUiwSdUi2up16ikWsc8yexovP7LW2eJMp5KGn9PWtFsgC+tXXcO54aoK4aMKbJnL0I7RIr3CIBjMREg5jyAvoOZpyMSN4aNkQjsR0N4W8ozO/N1taLaUL208h16U3ERN7mmLeXEIKEoRE/tCJ9R0P86Xf0UFMpMn90A/ei+MYiljsJTcw2WtSwDoPpVxWGXN0kecxW6CEchbnaPqcvuT5Vu8EkSrgmMiwsIzZeUfmKvPYtp1KszLkp1KQLeveptnuPOnK01KbwoIUTHXsO5AnlQ5jEOIUpQIJcVAzJsRyJTy0+9KOSYsnO8v7L2WleUREjMozcdBP51qpjtnpQ8tIJtoenbzFX2NqLRwpQmZ1TMdrX9pquWSFHOTJMz1J1+tEurOTMG8p4nBQkGJjl6f1qs+8sWUgEwItrHO3OmFoiL3ixqpikIUDe2o7Vud95UtrKuFiosXv9qyiTmHTJ+UetZTdYiNLQeRWrGHLi0toiVECSQBcxcmwHc14wlSzCBadfz9qLYPAZj4baSsnVXTvb/T7nzuBAnuAwRbzjLC0r8PIsXJmFeoMCO9Mu2dmRg0rQUKDTqpUCJGYJStJ5yHBp0IPOjDrKHENu/M4zwlStSoJhKyQLkkCY1yioNptrbwTXh5EfrJVbhISg5ioLHESqTeeVc8XgvmaG3zF3FpWUIuVJUQY6Zu/SfvV/ZDeFL5adaSrM0i6plKimTli8wZ9O1WWHUupw+ZgHMowWzkIyjNdN0wY0gVptHd3M8S24C4QkhCuFQAGWUqkhWnY9qJHGdJ25jvvLEjXvIcZuoQSUFKhnIF9JGttao7d2ItmDN4uRpB/ramzAupaaX4gWpQhI4cpkdBE6kX521pQ2ttt5a8qzISSIIH59asVDpxzFMVLHHEj2cshAypIV1gG453oyxsMut588mZKSPcWIvVbdPENLcCH5CBfgm/QWvHl2onvLtdDfiJwySEuJyp4jKbQVXvHr/RT0nxzAxHDDvNYpjKgZWoygReI09vwrn20UNtulDalLSm0q689KzY28fh4ZLOXKpKjBE3zalRm0cIETpVzbeBZbbStGIDrirkCLCLkwbG2hPOub0HQ2UWP/T7fvL7bVZB7wYrDgkKEkRBEUbxoLWHZhQJXNgNADr1J/n6UuIxbg0W3AueZgeRrfE7accQlJMlBOVUciACNOwP0rshDJSwlrDNBIJIgHhHqLn0T/mFW9nsLUsobE8zNgAOZJ0FLZ2i4EwZEaSnSdY72oju/t1xtyxzBaSCn5Ty5xrPnaaU1bAE+YasGIAhrHYBQcQ3pnhIKTm8z6Ekx0qmrZgbeDbhBkkToI5KE+vl3qZrbzjeIbcUEoQFAZJ1SoiST21m2nnWm9W3W3coZUeFUqIFpvGt+f3r1SHTCt9LQttDdUYUtqDueVQexEH2vVReAW4tp1KF3UEggWJKYPPkqLm3LrQ/d9DmLfbaU5KEDPH8MZeZ/aIp/2FtdvM9hG+JWHPYTNzF7wqQa5X2n1TVN6BkgZPwB2g1UdzcmBtklhjEOIxiAl55KcuYSCBIiQSAZ56kRzFD96tkttrJQVZIk8JOUmYSToT0m9/c1it7MEXJcW2tYcShBSJKRHEokiwBzCe9C95d+mnEPMNoWsKQAlYFswUb3vEZTprNQ9O3Vm9XCNvjO+3jjPtKHrQJjPEWMFiQVLC7ZriRqZkiRoJqTDPQVGQE2HCD0/vG2tAX8Qqxgz+6R9iKYsMlpDcAHjuemmvOZ7RpX0bjTLuhZbFA8r+8a9m4dtSEp8JT0Rm4ZmfPkO+lBNs4PMVBplRAVYKgxyuSeI9IkR10q7g94/DQUG89NQeQnp51HsrHN6FCiVGQnNoT7UkjJzmU29MDkcfKHvh3sd1PjZlfPCVROl9DMSDIntaxo1vFuGw+gZJaWIGZMRA5KHPrOttaT9394XUbTSwCVtuAJKRHCYmQegA66E9q6wsBUZVlOXUQL+vKmrkT5y5NDEe05vhfh8ttpxxYzu5SGm0qyibcRPM9AbR9El9ZKyLyLQY15/Wm/ebfF7xH8OEpSkKWjNJJImJERBI7GlBrCkKI7wL0zGIK8SMoMxNerZgD8Bp586w5UqCSoBRPXXt+etWXmDlmCB1/PesMPBEDLxMEgzbyrKlKhz19Kyix8IGZDszZ6neBkWiFORb0PT6mnAYVvBski6oueavIdKkVjw2hMgT0nTt09qkxO8KChKPBzqNgFAa+ZqKwO42G0SNTbgSRTGVDzMnOtGZNoiIIvzOafatNshJbDThORoyBYlYSgSewKsxJMdq3ZX4aOJRW5BlfeJyp6wBrpb0oLst8POYhKrDJkHP5wZJPM2qbTvtBBMK7KxAW225li1kjlmgCPITRnaWDQpSVGJSeFWhST+B6f0oUpjwmyE6CCI7cqtbZWlWFcSo2WjJP8XCPvTVQZmKCzaR5ke3MEl1shwwpOihz9Od+VIqsMoSCEpH3q3g9rLbP6O64pQ/ZUu8dL6j1kdbVvhW1P4pvDqVkzKAKyAMoOvaYsOpirKcpt4nSTpUVGVz6x4kGzN3cQ+uGEFZH7oPD5nl6mi2J3B2ini8KeuVxKj6gKJNN+++2kYJtvCYaEpi8G58zqbXJ5yKV9197VoxLZW6pTeaF/KLG1gkCIN7k6UfdZj6RtF9oBckxfx+z3W1ltxEOgwUiJmJ1BI0Iq1sfZCXXktOu+HmBuUlQsJ0ESe9Wt4doFzGYlQMpKzlvIjWbG9Vdl7JOIdQyj5nFROpHVXoJPpTQSVzFEYOI34/chhkIC8YEhYzABnUdZz/TvU209yGMO1ncxK+IHJwAAkCRJKrDSg3xLxXi41LLQCkNIS2L6GSPz6Ux/GMApwjZ0zLPskAfc0gM5xvzHMiATmTuIIiUn0uK6EdyJ2Wo+GDi8viiRxDmG+xKRH8RoVuXsZLz4W4B4DELWTof3E+p5dAetdC2Nh1t4t95eKDiH8oDfhkZSLJhRJ5W06Vt9mDpEGlceqfO7mIK4Mk/YU2bk4fBrcDeLbzFxSEt8SkwVKIPy63KdT5VPvzu0MNjXAkcCz4jYiwCiZH+FUiOkVDszZ7zeKw3ioWiXmyM6CmYWnTMPLSmYymxmvYWfLRy3hwWzsC6hAwxClJzSHXAYJI1SqdU/aqm+W6mHZw6MXhczebLw5lSQsSCFE5p6yTInpTBv/j8Gy80cSwh1ZQcpUkqsDcQLRJ5iotvYRO0sEnENOEBAKg3PAcoMjSx6exqQH1AnzHMBo2nKWmUjREGK67sfd9lzZzeDcgOrb8bTiSVElKvSySOgNc22Ls8PvtNAf2iwDf8AZ1UfRIJ9K6DtHaez28arEKfUHkDw8odSEgIkRlAJ1nXqafexGAsTWv8AVOa7X2cptxTLqSFIMEfYg8wdQeYoY5jnEthEA5bJPQDkfwrsW8WzW9p4ZOJw8F1A0B+Ya5D3vKT3725fiNnuKIRkUhZJgKEHzuJA/lRqy2LmajvS3pMqYNyUhUnNyvqOlbKxS2yjINfcQelN6dwcN+jFfjrDuSVEZcgUnVMZZF+H5pnlyofsndhbqSthCyEJgrVBC19OIiLTpprasFYzL7PtLNeAMN7wPh8O8lYebzZ0XzpE5bc+WnI0bb3yx3ypekaAltGbz5ifeq2N2a4hC82ZKZCYtBIJmxIPuDQuIIFz/D270xsAZM5ag2Pj3lx7EqcWpx0qUpWp5z9LdvSqG1cQUp4bHtymtw9IMWB5Re3n5VolOaeGUjmSE+03P+lTm3fJl56VUHMDAgiTJPUfU1b8dQAGeUo0T+ff8iiKsO3CkZQCRZU3AMTftJPp3qHY8Nu/rUoggj2F7Hr/ADre5tnES1qgHMrl4fvfSsqRGymnOMryZr5ZiOgiLVlH3Pn9JNrqhzCYdLbS1ZZcWkqk8pt7x+JoVs/CLcWCVAICkgqmAm4sO/IVO5iioWPCInqbaVawmMCigZQlKSSE9IvmVOqotPcxEVMrOgbT5nR6rplrUdrbbeG8FlJfdVAn9WmTbvry/Ch7gDQKRAzfMRa4AEjppVPHOlTTaW0E5fnjqq8nzP1J6UOXtOGXUqsRKEDmSbk+ggTSkpOrP6SMVJUFdtzndYa2SXnllLWdZiyQJzCYII8pM6iPSq2P8VDbjDggKMybFCwoE25oUbxqkk09fDh7DJwzmKbUfHazBxoKHygSlIBiZAkK5qBv0k3swjWOZW5h0fr1ZSgkZZFpCibEZSde0VRpCH1RBUsxdRiclGCSTxKzE9xRfYOGbViUeOpQbUAhSgRIgQknWQCBPaatMbuv+KGC2ku5ZjOiI/imKJubhYkCVtspHdSf5mqWavHMIF9WrzDW/G5772IQ/h0eK3kAgKEgi03IkEAaUNwu6YZCnMbCAEnKylYzkxqSJCUjX83l2Js/aaWklkoU2Rw+IRMchZQPveo8futj3zDq2oP7IWAPWJJ8jU4ZgNIIHxjtIJ1EGBd3EYb9IbD92SqLEiTHDOhgmKbdq4/B7O8ReGQQ64IEmSkcw2DcAnUnT2FKu2N3HcMptLnhyv5YMgXi8gRrRMfDjFXV/wCXI65hHvTHAYg6toCnT/LvK25WzUYh4vPu5FIWleUJnOJ+WZGUDKBodabt/mmX/DfLpysfM2B86VLTm4p4SEzyNLiPh9izohg+TiT+FUtmbquPOusgsoW0rKoLVEkkjhgHNp9RXioJyG2E8DtuN41I29sv9GVhgQhpRk5XFBRPUqyzP8h0pO3aewjeIzvqUUIu3DixCkqBSTlubT2o+58PHkwFvYZM6ArV/wBlRY34frQw494zCg2kqISCdBJGgvWBV3GrmaSfaF9s76YF4trIQp1pWZskr4TI1ASJTIEi+ki9RbV32wzhb8VLeVKw5AeKjnT8t0jhSL2Nza2sc6dbOgiSYHDqToLXo5g/h7jlgKWhlpJv+tcyk+kEjyIBoWpwRvH1mooS3Pge8ZNv707NxOVTyc5QDGVxYN9RZI1ih22t9mxhf0XBt+ElScsJ5BR4pUdSZJJEz1qhifh7jERkZDnMLQ4jLbzIj1HvVXd3c7FYpIca8LLMfrHRNhewSSBf7VugDG+0FSrKfBk27G2MOyM6w4Hgo5VpCjblFovXu8eMYxBCm8OhpUkrUGshWVRdXUzOt5Pettu7oLwac7rrRUVRlbUSqCCQTKR0qfZG47+KaS40/h0lQnKpRzi/PKj8a8FUHXmCXydLSbCb84hpoIbaPAkADMAIAgkEJMi349aX9ubddxSiVylaUQkZiYF5Mnzq7vDu09gshOJbUqSMraiSCBzBAqzsTdp3EpDkYc3ISfEUlVrElCQRymtARPVBJLHEU9m45wuAKWY/aVlClAARPWfWabdh7/JwyFNpCinkFIso8jwq4VciOIEAXBmfdr7nOYZJcUcNYXAcUlVyAIBJESedVdj7hLxCQ4gJgk8Pjpmx6BBH/qota42MInU2WEp43aLjud5REuSSB2vA5gD8mqEz1NrEf15R3NdP3l3TS5hW2kMssOJsVTqMpBkpBJJMGSDpQzDfD7LgyApLz4SoBLawElRUMpzKywEixB1HelWWhgMRnT4TUG8znzuIExcq0OnbT8msJyqGdQIzC6ewuBNpvV/aO7WOw5DjzGVClZBlWhRkzHyqJ5UKdMHTtcXSQehHaPS9BiU5WwSyyvI5KoUkyIPRQI5dKtMsIzZjdUjMOkcKiOUxE2vND2goiSCTzOovqJq88zwtuJMq4SodLZVf5QfWmJttOd1YGrKy1sZKQykKQSq8n/EayiOH2XiFJCkMLKVcSTCrgmRy0vbtWU3WJESPaQu4NCngY4UXKU8yn+tqj/2MP1i1uZVLHCmbJ0Mnz+x9Kl2ZjkHxNAVwm2sHX8feedL+0gpTrgbCiFEDMSTpBt61NRo1HXOp2AtC2s3MI7AWQ2HVkFYhCUg6JCgTm6k8h61T3l2fkxJIEZrgERp/SKjWy+hTaUi4OZIAmbj+V6P76vrxeIZUllSD4YCkyCSr9oDKbiwjneqAg1h1klhDYIidisNC+GZMmx0kGfpXaMHsteG2S2gNrW6WxKUgqUMwzFNrwBwD0pJ2Nu46rFtIdacSCQVZkEcAMq1HS3qKcPiVt53DuNhgkHTnBm/IjQAe5oOow2FG8ZTtuYp7B2Ljl4llTzbyRmAJU2QEpni1HSdaYvittJaVtNtqyq1kcp1+gHvRD4d47F4hxa37NJTwmFcSieRUSCAJ9xSlvqtb2PVCVkpnKkAz0mP4QKDTqcKRxD1YUkRq+EzCgy8tRKhmCUg9QCpXqSse1B8Buli1LxLuKW7h2khakhK0yo6iIzQnWZg6UyYVlWF2QRlVnUgqUkA5hnPMayEwPSk/dzaONW07hyha1PJAQchAQRM5jolJGpPTuKFt2YqIS8DJgbbe3HMX4BcuWkZVKH7fQ+Z56V0v9CeOx0stZlvLaBuoAgrOe5URpMUjbV3XDD7OFaUpxSgkKMaKUbkAaJgzeecmmb4r4zwUMNtHIpStegSO/afejfBVQkxc6iWgXB4faOz3EPuh1TaDxiUrSUkQZykxrIki4FCNnYhTuOQsKWnxMSgwJEguCxg6RqL10T4fF4YNa8WqUEkpziODKJJHQmYtf1pD3Ua8THtBKSQl+R0ASuR9BRpgkgjeC2RjBjn8SthYrFO4csJVlSlYWUuBABJTEyoE2B5Gl7ebPs5P6M2pbicRhodzrmFklJUnMDAieH7Xoh8VXsQMQyGVLQPDuQmQSVHqNQB9ah2dgXNqvtqeS4220ylDi4jMoE/IVTMkyT06WkUHGeJp425l/wCFWx0nxMW4ASlWVFvlMSpUdbgDpek3ePeTEYrEKWhxSG5hGXXKDYz/AC9dafPhbtBDjD7AN0uEjqUKSBPuFCuc4/Za8KssuDKpFgSLKHJQ6g/nnTQAznMDdRtGvcLelaEYpnELKgGlONqi9hBFvMXoFuA+tGPwgC1BCioFPIy2r6zHtUeD3aU+y6+SlDTSSQpU8av3U9++kwPLfdA/+fwn/E/6TP41pRcHEzUcgxj+JWxMQ5jQ40044gtJHAlShmBVyExaLxWfDfY2Kaxai8h9DZaVGZKgnNmTAv2k26Vd+JW3sVhn2gwQlCm5g5tQozoocoqp8P8AeXFv41LbyklBQowM2oFplREa0o6imMbQhgHOd4v79t5do4i5MqSRJmJbSbdK83DcWMey3nV4aivhmw4FG3Q60wb2bCU/tRwAlIU2lZVE2SlKSB1MiK13f3fQjEtvIU4PDVxBYFwpJRYiIMqGs0Nt1YTQecQq63LahxKfxTQRiwnMrIWknLOpzLueug9qqfDXEOI2g22VkoKVwk8jE/zq98U/97b/AOCP866D7ihX+0sOYOpBgWEpOpowoNMDJFkN/FPxf0xCW3HBmbSQlBIkkqSIy3JMaeVHdz9njCKbbxTxXinQSlskHw0gSZPNR5kzew5k3N9NpMYRxOJUjPicmRlJiBe6h3BVc6weV659urj1ObVYddUVOOKIJPcaDsOlLK6k2HEIHDbnmEPioXRjE5XCAEpWlIiQq6cw5n5Y1tPek5OAeu44gxJJVEa3PQj2rqHxGdDWJw6lAZVoUknoQoEenEfeof0gBQXEBdlJyWsIzJ5EG59VDnNdfpOirtpDHnf6zi9X9q29LfpAGNufI/0f8zleIUpSrJUR15do6U3fDzFIwzrn6Qgi3Dwm06+thfzpp2Ruo0+VyoFhKv2RBVIBgTpE61m9GxcKW1BlZlu6khZPCBcQTAjrUNlfaYrOier79YYeZba32MDw0pyfsyqDHlyrKQsHhAEJBUQe1ZUpV/DSbXK2FwKczgIBvAnrlJ+womMIlLVonwxBHJWWRQzDKKipQsLpA5TAE9ZAPsfKtVYlScSUycpSlCgeqUxPa/PpSjU2cmXWdLci5YbQnsvaSSlBdsZEEJ18+n2o5h8Wyy4FrXkChZyM2X0Am/8AKkN16GgkEAmBre/P2q7j9qJU2lsiQB6+9WioFSvgxY9ByI2bx75CEDCqWookl0iCrlASbwdSSALCKo4LGO7SCm8Q5DYIOsqmdQDYWkT353oLujstvEuKQ66pCUpmERmMm14IjrajeyN0yMVlaxCRCVQhSblIIkkzqCoaJ6UgVqvp8zNdrEnG0l23vji8I4Gkw4gJGRRMEjSDAiRHIUIO+eKU+l4tgLSgpso3SbwTyE386Z94dx1rQhTTqS6k8QXYQRBCYBNz+GkGl/CbpYxaygMxl+ZSlDKOfzTB9JpyKmN4YZ5v/wCP8V+4OseIf5VMPiLiALtD/wDYf+2t3dwcZAKEtuCY4HBb/mj6UGe2A+lxxvwlKLcBRSJSDrrp/pWrTU3EI2OOZYwXxBxDbjq0oH6wglJXpAjXLfyi1FkfErEm5w8/4k//AM6Wtn4Rx13wW053JjKORGoPSOc6U3O7rYbDJH6ZiciyJytAW81KGnmBWPXWnMJXduN4ubf34xOIGQgtp5yZ9gABPeDWbA3xdwbXhMpzpJzfNFyAP3TOlMR3SZxDanMDiA8U6oVEz2Um09JEdxSepcEgpIImR0jkeleREIwJrOwO8ZE/ErGf/Z/9f/wrxfxGxZBHha/3/wD4VeTuKA2hxzEoRnAIBQZuJj5rkVKrcBIb8U4xIRbi8IxrA/a6mhxV7/3m5f2iDs3GvYZSHGiUrQIjkoWkfjTin4pZkQ6xmUOqEqE+qk/arK9xUFhx5GLS4ltKlQGonKCYuu0+VJ2zlsIcCsQ14jVyUpkE2MGU3sY06URVbNxMDFTgyzt/e13GQlSghsaJkfYWA9z3i1Wt2N7nMLmbZSFFw5pkck3GnQdaZ9r7E2ezghiy0sNKShUJUqYcgJsT/eE0j4N3Bl8l7O1hzmKFJMLH7smLWr1TV+QcDn4z1queCM+J0XePaLzmzlueI2pDiRl4P3jHmCL8hHak3Zm+D+DbLLaQUhRJUVAXPYoJ5Uf3h3TwjGGDy8VjEtcIH6+1/lgERpSC6lIJyqKkyYKzJImxPejU1OpVQeYsixW1EjGP1hHF774l15C/EKFNglABSQZ+a2UBUgRBGlbbY34xKwgheUAhUJQEyoGRJ5wYtpSoNluOuoQlSCVqABKgEiTqe3oaccN8LccsT4uE7FLiz9fDpL01BhmUpadM2xvxAU+lTbjCCSkgKU2OGRqDNj5dKg2Lvi7gwpDaZCjmJCokwBoUnpUG2NjHCqSlbrLhIN2l5sscjYRVFLI1KZGtMCVhfhBrrsus0gbxoxXxBexDS2lNnjSRKkpIuIJ+UXg8qrbp70/ogUkoSpSlTyJFoAkgAHW2ahSAspUs3SItzPL3v9KHjZylyVlI1ki/uKBShBEqt6Ig/wDEdR4O3Ef8Vv8ApxQU0vChcA2dbSQDESYUYv0r3cTaTiFpZdIjlIsYFonRXKRrSls7HlnEcWXNEjNcGr239ueLlCAlKxclPMj7eVPqfTmsHAYY+XxHynA6usu4BHqU5H7j5HidL3n2ocOhfhoKpi0cN/2iYuT07etcp2piw4QgNwQrhkfMDFok3JFh2iauO7aecSkQdP21EgdSB0oDjkqVxLM9I/CjNFSJ67Nb52IGBj2g1tfY+Smlfid/0hUNOqAUBYgcu1/rWVVwm3C2gIvb+6fOsqTS3iN7ZlJvFKbzcSSFKCiJ0IEfnyFQbV2ulbqnMuUKNoOnWpcRs5KsOHGocV+0M1z1IA0A71WbS2ttIKVB1KhKZjOP7veL/avdxZ2PvHpIyTKWJEDMOIH8+9HtyG0PvtofuhRKRy1Tw3HeL1QxaEqWW2LocEQf2HEmQD+6TpfrXmzZRABhYM/wkfiCKLBsrYDYkfmJLZcGYHHE6NsPdwMY11UiGwQhJjMoLGsm0ajvBpmwRU1lWqAgWuLnNAt000FK+9+KLmFYx7Si2tMJXli+YwQQbGF9eRpJfxj6lFSn3JVrCso9kwBr0qTpC9yZJ9S7H5ibZpU48GdmGK8Q5WVJVlCSYVcTJBMaE851vY0ib97zOJX4Daud+kgwSRzvIA7E0z/CltKcE4qcy1uqKiTJkJSBJN9APeuT48ZsQ4VkyFRHOnhNVmk8CaDpTIjj8N9tKaxafFeV4biSlQV8ubVJECxkR/iqPE79Bh7EtqbKg44pRkERKQnUG4ibRqaD7L2M4+FltIytpzLKjA7CTzN4HY0O8MCIEdqqRVD5wPlEMWK8kfGdX+HWDQzg3MaoDM8VuaRCAokAdJif+XpXLNr4tWLeW64SQVHL08/zygV1fAYnxtiKDV1oZUgpGso5R1Ig+orkeCshIHTWloM2EmNJwgEcfhQxkxxyzBaVmE2gFMfX7mq/xGZDePdCbZ0pcjuRB9yJ8yaZvhjs3wmnMW9wJUmEFX7gMqV5ExH8PcUg7x7V/Ssc+7qmQlPYJt/OvA/8m09j0byXebeFeNKBlKG20AZdAT76fe3QU97eRl2ChsC6mmUgeakE/Sa5epdzpTPvRinFvIZg5W20oSIImB3t684oLQEwBKukqF7nWcADeCtj7YXg232hZDyChQOiSqwVraJN6P72DBpwyfAfQt0KCPDSsLEQSpZBJKTAMGdSJqjuPstOMW74j4b8JI5iTcjnykfUVb322Gyxh0LZcC1KJBEJJNiE/IBzBEcz5VTTaq5wSCfoYnrekXUFGG+exH6fv8I4bc2W5iNlNMNIzKKGbEgWTlJubcq5+/uHjovh5/xt/wDdTt8QcQU4RpptZQrOkFQElMJ0IPX8K5q7tTFpTIxKuxhP8qkrZsbYjj0zFO4QcTpPxHaH+zEoUNFNgjpA/pXK/CSeQrqvxNGXZ7Y//KgH/lVXKWUXJnsO1N6f8O8kt/FIlYATmSSki4IMR5RXU/hFiicK+HFFRQ8RJ1goSRXMVqiAOZp++Ei/97b7tq9wofhWdSo05hUnfERC0G1ETmubkzaba8oirRQFkXyWtab9T2kVW20jJiX2QYDSyFWuQDwwfKDUWHfIBOncq9qVueZ9RR2tGK9h77T1bLjapkFBjOAbE+/sR0otgC2UuqTlVCFEE8+HkDzE8+x5gkY83ISZCwuycxsSL5TyuAYParjDKQkuBaQmQCkzKSbFKgBIULjp6UBAxORffWM9tznP1g7EoLuUEXm1r+VephIiAIorjwAlKfCCQmxUmASRrmA0Pne/PkH2kgEFCAcx0TMkxewGv9DVSWLwJHfTZYDdkEfr9J0PcTY7DmEViHUeIcygEyeEJHQH5jr5RS9vThmkkLaBQFSCDeLWidByPSfSlnYe9D2FByKKdJHIxYZkmxI0npVpO1XXyp14mTZNgPOAIAFShLO5qJ2k4dSsHOIuayryMISJANZVORFQVszaRbIAbSSCIVcK7QeX2vejWJwQdaEjKCvPmi6P3kwTIHMagHqIkVgG5OYjWreNgBKZAvM6/SsNeY1yNRIm7iIUpIscoNyJVItfXOAJF739YLtwXLG8nrOn86u4MoSlSrrUlPCATY9tTl94vVXEqLgSpSgfEsdfMdtdO4PWsDYMWcQ/u+t9zMw234zbgOZsqIT2UVD5YIGl612vuy4wkKcLaxMHIucp6QY976Ua+GZGZ/DcSXMgVmH7oMWPXiEf0rffolKfDmOErE9EECOVjNjGojnaE3MnVYQAA8/H4ypUV6tzuOJQ3P3rOAUQtJWw4eIDVKo+YdbWI7DpdjxI2RiXfGT4hccUJS2qM6jYcMmCe0T51zrDjxMqUgrUbBIEknoBzNFxsnEYBaH14dQSCIkpN+hAVwmJiYrpFEL7tjMn1MF4zGrbpWhTOES1+iYdxVogkxclRvK4FgrnEzareCwGz3kKaSyEhKT+tPzCB8xWbk8zNq5/tneXEYiMwSlKSVJHMSkgXjlJ68qFP7deUktqdUE6KSABPYlMSPOkv0bWadDYPmOFqjUGG3iGt3d5nMMslpUZkzlV8qrwCRyN6h2hj86s+VAUszKUxzJJhI/CaB4FedwqslCRH8o6mi2SVpQmEqgkzqYF5jmTTL1CucTsdB2lo1uB8zLZxz60BHirUhdyCpVh1M6Hp5UPawoQClKhbvc1t45Jy26X5+R84HrUQKMqIElRUPlvIJ58xakhyvEbaemchbNz7jbmFtjY9pnMXcMHzIglXy9o0M0Yxu+uGxORteGWpYWCgBZBz6CCE94jQzelRp3WxIBiBeTpA/l3q/hcQhl1tTyIAIVqAYBk369jFYQrNkwH6FEQaGH+flGjC7s4xppYUsJbbILKDc5VK/aIJFjFjOnOhY2++ziCWlpTNyICrkCfyKKbc3pS8UqacUtBSUIvAK4NiAL8o1gilpjGFvEvEmEpkzpBFgAf4j7Vrb5OJz62Hc1WDOBx7wg9t9WLeR45RDYUZCNQBImOU6DqapYPbJZeLiG21oTMIUkEK7iedhBBHnVTZ2ZapKsqnZEnkkWPubf4TVrFbOS2g81TAP4/0FCRp3nT1oDg7Btsf3JhzEfFNt0FvEYQLE3SdJHqYPek9bwJJSIBMx07Uf2ruk6y0X1oQoAgOAG6CdCbXBNrE6j0EOtIyjhKVHTp5W8qdW6DgzmN0b2AlSNs/PaUiOcmPya6HuZtDZ7CyGXHVOupSFBSkEDLJtEQBJuZtXPnGimxSRPIpI9pFEX92sVhsuI8IDJxFMgkAg5syeacpgi9iZrbipXn/cloBLaf+iPm++4jZU68044HlDMUmC2qBoLZkk5dZInlXNGHQpAykr4fMdx7etHv/HrrgQ1mWALWcCp580ZyB+7niAJzXBCDBpbbKWQlObmrX3uf5VOM+Z2KKLlrYEAj5/4gyFYdeZKitswpaDe08x+PK09ywfbK0KRmUgKBAOvDdQ58addeJN71Ljd3MW2hD6UoUgDNnbVJyxqUqAMQYMA86rJXb5IHCSlNr2OdB6iefcaU/AIwfM4/VqEtOniMO1sjvhuYeCSeIGIUkwb63Bn0FT4JhKM2ICIcUCBy0EEJOiZI7daHsOpkBKZhJUQNFCeXaM3SDIqzgnspUpapbQr5lmEhM6+Z5DXpelVBaF3ycfUxQsy0Vn9ivBcrGZa5VCEydb2idTWyE28onz6d660jbjaGCplJWqLISJUo8gLfU1zzFbJxCszjjDrZUorUClRAm5gpBjpe9SUfaBuZtS6R4ydz+Uu6fpKyfUYOVl/P+tZVMLm4FvWsqyXfcaJJs2XEqUlBhEZ+06e9e6mmXdn4e4rEtl7xE4dtwSkKBUVjUEpBEJ6En06lthbPwWFU63jC2p5KiDmCigJtEGIk978qdXYpPM41tWGwu85+4gyClRCgZEGrmHQhZIEZiZtYZheRyB6gWNFcRgm0rKwkKDhUppuZyom2eLzlOgNiL1C6whxSQ0nwlGLZuHzE6dYr1jKdoY6G016wJWw21XGFBafnQkgFJIJTzgi9tefqLVSxm3S9mJkqV8xUorUqNATaw5AAD2o+jZri3ApxIEfOQOFQHMdzz8yegrfGbGSBLKQkp+XSCNYV1nvSkqB3xAqtao4IgvcDabeHxSlLISotKQhR0Sskf9IInvRza+1CrDvDP4ueEzmBAMyDc3PCdJi3ac3Z2Lg1+IXAlCiIAJgIPMgHS/Ll5VW2ZjPDfXhkcaSrgUB83kOmt+1ZZVls/L9JTTYv80Xf0M5VDMD5Xi386G4rCqklQPcx6feui7b2CoNqcCUBwCRAE21Gl5FLz+FS8z4raQlYsodfyL1RU+obHMR1CYOcYgbZKQBlMxM21ny7VfW4fHZLYy8C0kqNrX685HrWmD2epxeVKStZ0A1q9/spwK8JScq0cR7Cx9Rw8qG3Qu5jKu5eugYwPMXUocUVq1hKiCf7yso+knzreHWwFBZgDI3PX9sxpzPumptoEtCATxgTPQE/jf0qDEYRSWkuZhC+UHSO9qEuv1hP07odLneSYJ5SQmDcXkjn28/xq2vaCcRAgB1vpopM8R8wYt0npT5uDggjDjx2kqLozgqCTKSLX6QJigu8+7+Gw6m3GQUuKJMSTIMyYMwBMetT91C+BzLRW9ugLjI8xQxWZVkhWYEKSoDmDaJtymi2MTK1KJzBSiSeknMfZVvSon8wFxA+teLVPODaYNM1bToVdCnd1MckflLJWFfLxRaBy5369aafh/tZKcSlD3GFDhm+RY0N9DEix/CksOlCVZLkjNAjsB9KN7lu5n0kIOZKITeCFCL97T71oGdozqtDVlCNwP8A5vHDf3a4Q28hsE+PCCTPD1MEXPD9aSdk45LGJbeegoTyCf7pA8zJmmff1f6lJ6GR15fzpRxeG8ZuAcpFwehpT1KAV8H95yKnrCAkZPvDW2N8v0hKU+ElBQ5nSo8RFtNNfpVrH78haTna/WmQFJsiLXMkkkdPLSaVEYJYSnKM8jUWg66DlVfEqSkFKsuYaXmCe8mlV01qNAGwjV7Nh28QRhcItDphIIP0Gsg9bUw7LW74iEJySq0LuOp07VTwmXPqeXLU9qu+M2h6VJWpABBgC6wRCZUDlvN7G1UawzYhq1a1FFbOfEemE+HKVKlKhAFoHK4PyiIF9et6XcfsRTBWoEKbVxJUOQ6HpHLyrbBb3FJIKeFXKZMeZsYoi3j0upcShMog50HS/wBj5WP1rxUHYSa/p9SwK1xN/LlJkgc9BEW0IAkVCU+KiLQkzEaSNZA+1qqYp85TCik2CTJsOtrzW7WI4pKiuYlQ1M87WkKj3NeTjecexGU7jElO8K0uISwEqCSAFOEyeVkjS3NRPkKk2r8QMU4IbCGxoT8xPlmED2qfY+Fw4KiEElSTfqowAOuWCVW5iD3rb1bET4wOEQ5kUIMpKQDPewvOvSlv0/TOwZwMj3hpa2MCL+H2mlKQFtZ1XlU638ulZTzhtxGVISVPLKovlCYntr96ykH7U6QHGT9DH6LfeOGM36wiGEHMpKikQ0EHMLaTGWOUzFc8xeODiTiHBC3FFVjpcwIiTCSL8+1e7R2UlwjxQBOhQqY9Dpc0Tb2OhTZ1hCZAgfKNIkgAnUyRrVFlaVZbMOk2q22w8mDtkvqQ2qRYmUHQzzvrED3rXAbOcxLt4KYuonTp/pTLhNnYJ5KVq8S0iFKgi3PL+b0Y2VjMKyvwmsiQJmDzN7nUnvXNb7SXuaVQkygXYc2DzPcFhSUZEiUgfNOvqdTQ3B4UqUG0i5MRPQnXtTMjFpIJTJAJgcz5Us7OxoQ6orBMrnWCIOtvT2rr0WCxMjY+0jNp17jPtCGP3GSviK8q4uEptp9fpSziNn/oboUqLCAqR9B0+1dSdxSEJBJsSB70i78v51ANgLXoB0np1UeQ70NqFxpzzCovK2apQc24l5JVoE2V6UubOYLanHAQUE6diSR7XHqKYcF8PcYULEtNBY0KiSSNJCQRB01obsvDZfEZcSQ4mUuAm2to8wZnnNaSal9PiUtZQVZn3PtBeHeX4zKsPDa3lKTmH7OU8RH+E/emLG7l4l5t19WIcW4P7IE/MkA5gY0nlFuutqeysKGMmYg5VLUg9iIHrH2ro2Exg8JPTKPsDUl11hPojadLV5UeT9JwJhpJBzhQExmHI9DP2o7g1MFLYxGdxhv9lOpM9cwISE8hJJ6VFv8AQ3i15IyKAVA7kzI6yJ9aK7j7vofxDiXQShCUyP2cxAKh6THqKbZYO3rP+40mtvQ43HmNLO0EYlofoqIbQkIRHCB5A/sgW5aUE3l2G8poLSnMQQLEqMTcCep6dKu757SGGcbcaBClkNqSmySLwT36dvKrGN26hlKUOq8MdSJgzrzqRBghhFVNXW2M+ozm7mYJy5jJk3/ZIHy36VphHiZzcKrjpYVPtVbSXR4C1LQV5ytQvc3Glx371GUSqVAaGTGhCiPsD7V0gMiG/Wmm3UpyD4zJHXeIogiACTyHEBH1+tXsGShYVmIUkyCLG3+nrVX9L4FryXLSNORBSNT1gzV/YKXciXAngkgEkWMdO1h7VmMSjpuv157pEK7a2k47hklUSQqI1gAD3kE0rYHFrdSEDmYVytBsft3mnHFbPWvCB08iZ8uIfypI2OSHVTH4mDRkEic601m3FfG8PphtBUFHMEmP9KCvLzKVoeZP3/Papd4njwwqADJH2qDZzIUlROp0vfzpWjaROhNmnMYGdkshKQUhRF+t+t9Ko7VwbXiglIz6mOfcjmZ50OONU2QAu0C0TF4r3CoUXCtUrUvQ/X7fYUKiU6weBLefw1ApSFHobR1veK8cxYU5lyrAWBmAvcHnB8rz960xgVnbBGVCoST369qdcK0lCQlpIA7fm5rM4gC10bIirtVkIE8xE84NUcHjgkglM8QBtoCbzcHTzqvtXF5sSszwJUcp5TAB9JFaoRJJI19jRICAA28q7n3qvQ3IhnCvqbdQvJKSZSkmAtMwRI6x6SKEbRbzrWtV5iI8gB1rZwqy2NwZImxMRxf3stgT+6NJons7ahaKXEjiBnLyPWR0JhUeYNqeSAMzn19PYz6FG8FoxTyQAHXEiLCBYctRNe0bRvljh8qwBJPyp5mTqOprKTpT+gf9/KV/c742YVtK8OcQ5KByQLAxa9tCb2PLzrbbG2W4S0xBBIkpEpIj5bfNqL9/OqW9O0UpbQ2lIAkBM6AxAt0qrhtpeC0FIQkuKMBZHypgi3mZ9x0riqLL17r5POBnb4Say3B0kzTarYaBKxlITbrfStNgsJAS4fmUb30i3vrQXaT5Kx4zh45KlRMaZQAKu4Fw5ALhKdVG35NdFEIALcybPgcRxGKABIJEGPOqKjmXJtPIVd2S0lxCz3BvzEVTUMqlDpb+VdBKwu48yqpQDhpOCYy5jlHKazY2KaZxCFLSSJif3SdFRzj6TUbbZJIOsTSxtXEHxspuBwwPr9aI/CH3KmOMTvazAHn96UMbsFJxr7piFshKeyiTJ9kov51c2NvO262W1GHUABSTqYHzDqD9DQzGbxtlTxSoKLaYIB0MUmxxJQSAfjEvebDHw8w66jrVnZeMU5wZiEhIVbuRI8oJqw443iGiEGUqET0ULH0zA+hoLu8ShakqsUpgjuKhPGPIi0uevOkwfjWM+KcW5xZVcPpofTQeVHd2XnMO0snhcdUVqn9kH5QeluVDdmjM+4uLJUY8/wClFHWvEC0yQEoKlEfQfnpQW2baBDW585zzF3evHlwtNgzxeIVcyTwj2odjcX40lRVCics9CZHrVLCrBLilEDKCqedzCQPeR5VrhXZII0BjtVy1qoAHidnpyrWDbxCW2diOtho2U0oCFp0sDrbyq08yeIGIyiRzlyTI73j1oxtPbCFbP8MQAAApREkEXgRGpuO3egZxA8NKycyuFMdkjX3AijBOJy7xpcr7Spimv1S4MyG0x/iWZ9Y+lMO6qQpotHQEEec5T9DQXEpKWUBOhUgeyV0Q3WJSuFW4gfMSD+FMwCIHcHbKzpeNww/RFpGgEj3/ANa4o6lSXiU2Inl6V3SMzKh2WPz71zT/AMIO4guqacCVNqsg/tnWJ5TPuPWlXdQlS5c4E9WGJ9MUsYsrMqOpAv2AJ+p+9eJx/hqygEEc+v8ASr69nghQg50kD1HXpzq+vYDzqWyGFKClwlYHKQDmjRPc9DSzci7sY7SdWYNwOGDsgyCSVE84ATb3Ne4Z3w1EAhXFCR6xf0k0x7W3JxbKfEayOQFhQSYNwIIzRN0/mbCMNgkBkDVZglXMHt0FDTfXcuUbMIhgBJMc7aFEe1WsQ243hSVvkZkwlIGk8swuTFu09qGvYRKW0KclTh0Em/eNNKjw8lu940kzzmAJtTAkdR0ptPOBKuHJ8MJUkG8CNfX+lV8Pi1iUgAgWhU2+0UTQFKAnKki8jmPyapuLEyQT0miwJZ/45AwZTibYFvKbScw4uLWrCxpHW0a+RqBKr9DH3pl3TwyRK1gkaCDrOtufpQO+BmdGsIq+mAktmLE+39KyuhjFJ5JSB0j+mtZSPvEHvge31ihjklJlSiTrxGTmIgak6a14ytS5KUkIbCUzyk3g96jxDoW9e5IEReJAEwOgNFtr7SUtDeGQ2QDBSdStQ5WGvevXZXSqj5/CfIKAc5MrI2fnazpUAsEkHyNudiCB9ar/AKUAhPime55k3kiswW0A20sLJgEmIuJ1EdjPvQJ1UrUqSBOUAmYBE/nzpirkzyc7zpW5eIKkKB1CR9Jq5tNiQFAXBvHSge4j976mfbWmdfyz1sK6C7iU3HS8D4dRvBg/y6e32qHD7KTmU6r5rmfwj8a3Kct9DMfz+laOum8m2n1rcCI1+0ELfjFthIn9ajMrtIEeVU9rsckXXiFgEf8ADlH/AKl39Kn2fncX4msuoSkdvEBJ9Ej2Jq3tZ4cboiQVNtx1Iur0RmV7Vzr3xaMQy64m27iuBaUngbXkSesJTmV6rKj61mN4Xcw/aEHueX0+1abrtxhxyzKJH4n3BrfEGVntpUtpwxxJm5mrUNIJ8yT1Jv8An0oxs1rKyc3zLur15egtQJQzuIb5A5lemg96MuLkgVOc8mezOdbewagtdhKlZvQCB9zaqWIlAShCTnIBPby6mumMOocZ8JaARmJknXjzRaLT3oDvDhWcOlKk5itSrAnkNbRyke9dJb1JCjeWrcgTIJDfpFVL4K5EEACZFtdY5xfWrzfEmTckmJ7wIHsa0Rh84WUAErIBvA5zfsJNqtE5BYjMlII7STB8xNVHA2i7LmsYu0kedSlKG9Qk8R7hMfjHrVrBupbWhWoOaR2j6UubSxAS2gQTJJ9gJ+9ENngmCTqFenDEfSvFYrxOu7uPlbEm/QxEiDBjlNUt23wMQ4k/tX9rH6VZ3UcBYRGhApH2zilNvlSVFJGhHY1B1/S/eKtEf0z6WjbvXsdOZLjcArWEKHc2zfS9MeGwyUBCRokAAfaua4fbr2IU3Kh+rdE5REgix11EKH+IU0sb0JS4UuEAgZr2EDUkmwFfOdZ0XVCpEPq054nQW1NREacaOCOtcZxbRlabZ0qIPmDBrqzWNS+kLSeDUHr/AErkGPdz4nEOBUJCyRHnE+0+9O+wUdHYGesYcGRY3DKdctEDX+7rAFeK4TlNwSOVhyVbrFW9nKQGi4VRJOa99IAJ8oPrQ59IdcBQVRHLT619OCSYNPUtXxxPNrjMR4c6Hlp7W5VRbxpCAqLmALx+HaimBw5SVqkQSIB59fwv9KE7XaPzJgDn+FvTWjG+009VZrLHYGXVvqeAKEBK0JukalIGo8jeOhr3Y+3kspUUtfrCCCpSzAJ5gAW9/wAKqbJxozp8UqSkA3HWLela4ppKiVN5QbiI1PMdldovqO2aRnSRFvaa/SpOP7SfD71KSkBQUSBBOY1lBm0giSpI869rezX7RXZUxswCj+kjzP8AlFMG0DBbIsQ6iCOXEKysqaz9pB5i5t5RLy5vx/gaE4n+0X6f5aysoqOB8occPh+f1noPtTw/qPKsrK6C8Q7vxwe+P8x+yKEY8/OOV6yspb8RHmDd3D/nX/7deYn/AOn/ABOH/wBsfYketZWVDZ/Eg+TDeDH6rD/8MfaqCvmNZWVJd+MzxmuyP7Vz0+1XZvWVlJaZKeyTwigW+54kfwfiaysqjp/4ghDmVtmf7ks886r+iKzF/wBs5/wm/qgzXtZV6/xD+f7RrfhldAlKJ6H7V7h+f8Sv8hrKynniZ4nTtxD/AOVb/jV/mpL3r/3hf8avuKysoDNT8Uh3a/tljt/1IqbeEf255+EP/cP8qysqP/2fSMb+J+Uh2RiFpwoAUoDisCQPmoRs1A8Ndh8o+1ZWVtY9TfOO/lEqbQPBHKJj/lorsT+zHl/KsrKoHE1OTLavlPlQRtI8MWFZWV4czor/AAXlfYqQSZE/N9qP4jDoDZISkEyTAF6ysrX5nLu/EYovoGY2FZWVlNjhxP/Z"/>
          <p:cNvSpPr>
            <a:spLocks noChangeAspect="1" noChangeArrowheads="1"/>
          </p:cNvSpPr>
          <p:nvPr/>
        </p:nvSpPr>
        <p:spPr bwMode="auto">
          <a:xfrm>
            <a:off x="155575" y="-2560638"/>
            <a:ext cx="7115175" cy="533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7652" name="Picture 4" descr="http://expres.ua/gfx/events/euromaidan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3960440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653" name="AutoShape 2" descr="http://www.volynnews.com/files/news/2014/02-27/110229/Sotnja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4" name="AutoShape 4" descr="http://image.tsn.ua/media/images2/original/Jan2014/383930641.jpg"/>
          <p:cNvSpPr>
            <a:spLocks noChangeAspect="1" noChangeArrowheads="1"/>
          </p:cNvSpPr>
          <p:nvPr/>
        </p:nvSpPr>
        <p:spPr bwMode="auto">
          <a:xfrm>
            <a:off x="63500" y="-136525"/>
            <a:ext cx="83343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7655" name="Picture 2" descr="&amp;SHcy;&amp;tcy;&amp;ucy;&amp;rcy;&amp;mcy; &amp;bcy;&amp;acy;&amp;rcy;&amp;icy;&amp;kcy;&amp;acy;&amp;dcy; &amp;pcy;&amp;iecy;&amp;rcy;&amp;iecy;&amp;dcy; &amp;Mcy;&amp;acy;&amp;jcy;&amp;dcy;&amp;acy;&amp;ncy;&amp;ocy;&amp;mcy; &amp;Ncy;&amp;iecy;&amp;zcy;&amp;acy;&amp;lcy;&amp;iecy;&amp;zhcy;&amp;ncy;&amp;ocy;&amp;scy;&amp;tcy;&amp;iukcy; &amp;vcy; &amp;ncy;&amp;iukcy;&amp;chcy; &amp;ncy;&amp;acy; 11 &amp;gcy;&amp;rcy;&amp;ucy;&amp;dcy;&amp;ncy;&amp;yacy; 2013 &amp;rcy;. &amp;Fcy;&amp;ocy;&amp;tcy;&amp;ocy;: &amp;Pcy;&amp;iecy;&amp;tcy;&amp;rcy;&amp;ocy; &amp;Zcy;&amp;acy;&amp;dcy;&amp;ocy;&amp;rcy;&amp;ocy;&amp;zhcy;&amp;ncy;&amp;icy;&amp;jcy;/LUF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08720"/>
            <a:ext cx="4321175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2"/>
          <p:cNvSpPr>
            <a:spLocks noGrp="1"/>
          </p:cNvSpPr>
          <p:nvPr>
            <p:ph idx="4294967295"/>
          </p:nvPr>
        </p:nvSpPr>
        <p:spPr>
          <a:xfrm>
            <a:off x="755650" y="2349500"/>
            <a:ext cx="8053388" cy="4032250"/>
          </a:xfrm>
        </p:spPr>
        <p:txBody>
          <a:bodyPr/>
          <a:lstStyle/>
          <a:p>
            <a:pPr marL="0" indent="441325" algn="just">
              <a:lnSpc>
                <a:spcPct val="80000"/>
              </a:lnSpc>
              <a:buFont typeface="Wingdings" pitchFamily="2" charset="2"/>
              <a:buNone/>
            </a:pPr>
            <a:endParaRPr lang="ru-RU" sz="2600" b="1" i="1" dirty="0" smtClean="0"/>
          </a:p>
          <a:p>
            <a:pPr marL="0" indent="441325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i="1" dirty="0" err="1" smtClean="0"/>
              <a:t>Відкриймо</a:t>
            </a:r>
            <a:r>
              <a:rPr lang="ru-RU" sz="2600" b="1" i="1" dirty="0" smtClean="0"/>
              <a:t> </a:t>
            </a:r>
            <a:r>
              <a:rPr lang="ru-RU" sz="2600" b="1" i="1" dirty="0"/>
              <a:t>для себе </a:t>
            </a:r>
            <a:r>
              <a:rPr lang="ru-RU" sz="2600" b="1" i="1" dirty="0" err="1"/>
              <a:t>великі</a:t>
            </a:r>
            <a:r>
              <a:rPr lang="ru-RU" sz="2600" b="1" i="1" dirty="0"/>
              <a:t> </a:t>
            </a:r>
            <a:r>
              <a:rPr lang="ru-RU" sz="2600" b="1" i="1" dirty="0" err="1"/>
              <a:t>заповіти</a:t>
            </a:r>
            <a:r>
              <a:rPr lang="ru-RU" sz="2600" b="1" i="1" dirty="0"/>
              <a:t> </a:t>
            </a:r>
            <a:r>
              <a:rPr lang="ru-RU" sz="2600" b="1" i="1" dirty="0" err="1"/>
              <a:t>героїв</a:t>
            </a:r>
            <a:r>
              <a:rPr lang="ru-RU" sz="2600" b="1" i="1" dirty="0"/>
              <a:t> </a:t>
            </a:r>
            <a:r>
              <a:rPr lang="ru-RU" sz="2600" b="1" i="1" dirty="0" err="1"/>
              <a:t>України</a:t>
            </a:r>
            <a:r>
              <a:rPr lang="ru-RU" sz="2600" b="1" i="1" dirty="0"/>
              <a:t>, </a:t>
            </a:r>
            <a:r>
              <a:rPr lang="ru-RU" sz="2600" b="1" i="1" dirty="0" err="1"/>
              <a:t>заповіти</a:t>
            </a:r>
            <a:r>
              <a:rPr lang="ru-RU" sz="2600" b="1" i="1" dirty="0"/>
              <a:t> </a:t>
            </a:r>
            <a:r>
              <a:rPr lang="ru-RU" sz="2600" b="1" i="1" dirty="0" err="1"/>
              <a:t>написані</a:t>
            </a:r>
            <a:r>
              <a:rPr lang="ru-RU" sz="2600" b="1" i="1" dirty="0"/>
              <a:t> для нас, </a:t>
            </a:r>
            <a:r>
              <a:rPr lang="ru-RU" sz="2600" b="1" i="1" dirty="0" err="1"/>
              <a:t>нащадків</a:t>
            </a:r>
            <a:r>
              <a:rPr lang="ru-RU" sz="2600" b="1" i="1" dirty="0"/>
              <a:t>, </a:t>
            </a:r>
            <a:r>
              <a:rPr lang="ru-RU" sz="2600" b="1" i="1" dirty="0" err="1"/>
              <a:t>кровю</a:t>
            </a:r>
            <a:r>
              <a:rPr lang="ru-RU" sz="2600" b="1" i="1" dirty="0"/>
              <a:t> </a:t>
            </a:r>
            <a:r>
              <a:rPr lang="ru-RU" sz="2600" b="1" i="1" dirty="0" err="1"/>
              <a:t>і</a:t>
            </a:r>
            <a:r>
              <a:rPr lang="ru-RU" sz="2600" b="1" i="1" dirty="0"/>
              <a:t> потом </a:t>
            </a:r>
            <a:r>
              <a:rPr lang="ru-RU" sz="2600" b="1" i="1" dirty="0" err="1"/>
              <a:t>впродовж</a:t>
            </a:r>
            <a:r>
              <a:rPr lang="ru-RU" sz="2600" b="1" i="1" dirty="0"/>
              <a:t> </a:t>
            </a:r>
            <a:r>
              <a:rPr lang="ru-RU" sz="2600" b="1" i="1" dirty="0" err="1"/>
              <a:t>тисячоліть</a:t>
            </a:r>
            <a:r>
              <a:rPr lang="ru-RU" sz="2600" b="1" i="1" dirty="0"/>
              <a:t>. </a:t>
            </a:r>
            <a:endParaRPr lang="ru-RU" sz="2600" dirty="0"/>
          </a:p>
          <a:p>
            <a:pPr marL="0" indent="441325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i="1" dirty="0" err="1"/>
              <a:t>Сьогодні</a:t>
            </a:r>
            <a:r>
              <a:rPr lang="ru-RU" sz="2600" b="1" i="1" dirty="0"/>
              <a:t> </a:t>
            </a:r>
            <a:r>
              <a:rPr lang="ru-RU" sz="2600" b="1" i="1" dirty="0" err="1"/>
              <a:t>від</a:t>
            </a:r>
            <a:r>
              <a:rPr lang="ru-RU" sz="2600" b="1" i="1" dirty="0"/>
              <a:t> </a:t>
            </a:r>
            <a:r>
              <a:rPr lang="ru-RU" sz="2600" b="1" i="1" dirty="0" err="1"/>
              <a:t>нашого</a:t>
            </a:r>
            <a:r>
              <a:rPr lang="ru-RU" sz="2600" b="1" i="1" dirty="0"/>
              <a:t> </a:t>
            </a:r>
            <a:r>
              <a:rPr lang="ru-RU" sz="2600" b="1" i="1" dirty="0" err="1"/>
              <a:t>покоління</a:t>
            </a:r>
            <a:r>
              <a:rPr lang="ru-RU" sz="2600" b="1" i="1" dirty="0"/>
              <a:t> в </a:t>
            </a:r>
            <a:r>
              <a:rPr lang="ru-RU" sz="2600" b="1" i="1" dirty="0" err="1"/>
              <a:t>цілому</a:t>
            </a:r>
            <a:r>
              <a:rPr lang="ru-RU" sz="2600" b="1" i="1" dirty="0"/>
              <a:t> </a:t>
            </a:r>
            <a:r>
              <a:rPr lang="ru-RU" sz="2600" b="1" i="1" dirty="0" err="1"/>
              <a:t>і</a:t>
            </a:r>
            <a:r>
              <a:rPr lang="ru-RU" sz="2600" b="1" i="1" dirty="0"/>
              <a:t> кожного </a:t>
            </a:r>
            <a:r>
              <a:rPr lang="ru-RU" sz="2600" b="1" i="1" dirty="0" err="1"/>
              <a:t>з</a:t>
            </a:r>
            <a:r>
              <a:rPr lang="ru-RU" sz="2600" b="1" i="1" dirty="0"/>
              <a:t> нас </a:t>
            </a:r>
            <a:r>
              <a:rPr lang="ru-RU" sz="2600" b="1" i="1" dirty="0" err="1"/>
              <a:t>зокрема</a:t>
            </a:r>
            <a:r>
              <a:rPr lang="ru-RU" sz="2600" b="1" i="1" dirty="0"/>
              <a:t>, </a:t>
            </a:r>
            <a:r>
              <a:rPr lang="ru-RU" sz="2600" b="1" i="1" dirty="0" err="1"/>
              <a:t>залежить</a:t>
            </a:r>
            <a:r>
              <a:rPr lang="ru-RU" sz="2600" b="1" i="1" dirty="0"/>
              <a:t> </a:t>
            </a:r>
            <a:r>
              <a:rPr lang="ru-RU" sz="2600" b="1" i="1" dirty="0" err="1"/>
              <a:t>чи</a:t>
            </a:r>
            <a:r>
              <a:rPr lang="ru-RU" sz="2600" b="1" i="1" dirty="0"/>
              <a:t> </a:t>
            </a:r>
            <a:r>
              <a:rPr lang="ru-RU" sz="2600" b="1" i="1" dirty="0" err="1"/>
              <a:t>звучатиме</a:t>
            </a:r>
            <a:r>
              <a:rPr lang="ru-RU" sz="2600" b="1" i="1" dirty="0"/>
              <a:t> гордо </a:t>
            </a:r>
            <a:r>
              <a:rPr lang="ru-RU" sz="2600" b="1" i="1" dirty="0" err="1"/>
              <a:t>і</a:t>
            </a:r>
            <a:r>
              <a:rPr lang="ru-RU" sz="2600" b="1" i="1" dirty="0"/>
              <a:t> </a:t>
            </a:r>
            <a:r>
              <a:rPr lang="ru-RU" sz="2600" b="1" i="1" dirty="0" err="1"/>
              <a:t>могутньо</a:t>
            </a:r>
            <a:r>
              <a:rPr lang="ru-RU" sz="2600" b="1" i="1" dirty="0"/>
              <a:t> </a:t>
            </a:r>
            <a:r>
              <a:rPr lang="ru-RU" sz="2600" b="1" i="1" dirty="0" err="1"/>
              <a:t>ім'я</a:t>
            </a:r>
            <a:r>
              <a:rPr lang="ru-RU" sz="2600" b="1" i="1" dirty="0"/>
              <a:t> </a:t>
            </a:r>
            <a:r>
              <a:rPr lang="ru-RU" sz="2600" b="1" i="1" dirty="0" err="1"/>
              <a:t>Україна</a:t>
            </a:r>
            <a:r>
              <a:rPr lang="ru-RU" sz="2600" b="1" i="1" dirty="0"/>
              <a:t> </a:t>
            </a:r>
            <a:r>
              <a:rPr lang="ru-RU" sz="2600" b="1" i="1" dirty="0" err="1"/>
              <a:t>і</a:t>
            </a:r>
            <a:r>
              <a:rPr lang="ru-RU" sz="2600" b="1" i="1" dirty="0"/>
              <a:t> </a:t>
            </a:r>
            <a:r>
              <a:rPr lang="ru-RU" sz="2600" b="1" i="1" dirty="0" err="1"/>
              <a:t>Український</a:t>
            </a:r>
            <a:r>
              <a:rPr lang="ru-RU" sz="2600" b="1" i="1" dirty="0"/>
              <a:t> народ в </a:t>
            </a:r>
            <a:r>
              <a:rPr lang="ru-RU" sz="2600" b="1" i="1" dirty="0" err="1"/>
              <a:t>третьому</a:t>
            </a:r>
            <a:r>
              <a:rPr lang="ru-RU" sz="2600" b="1" i="1" dirty="0"/>
              <a:t> </a:t>
            </a:r>
            <a:r>
              <a:rPr lang="ru-RU" sz="2600" b="1" i="1" dirty="0" err="1"/>
              <a:t>тисячолітті</a:t>
            </a:r>
            <a:r>
              <a:rPr lang="ru-RU" sz="2600" b="1" i="1" dirty="0"/>
              <a:t> на вершинах </a:t>
            </a:r>
            <a:r>
              <a:rPr lang="ru-RU" sz="2600" b="1" i="1" dirty="0" err="1"/>
              <a:t>людської</a:t>
            </a:r>
            <a:r>
              <a:rPr lang="ru-RU" sz="2600" b="1" i="1" dirty="0"/>
              <a:t> </a:t>
            </a:r>
            <a:r>
              <a:rPr lang="ru-RU" sz="2600" b="1" i="1" dirty="0" err="1"/>
              <a:t>цивілізації</a:t>
            </a:r>
            <a:r>
              <a:rPr lang="ru-RU" sz="2600" b="1" i="1" dirty="0"/>
              <a:t>, </a:t>
            </a:r>
            <a:r>
              <a:rPr lang="ru-RU" sz="2600" b="1" i="1" dirty="0" err="1"/>
              <a:t>чи</a:t>
            </a:r>
            <a:r>
              <a:rPr lang="ru-RU" sz="2600" b="1" i="1" dirty="0"/>
              <a:t> </a:t>
            </a:r>
            <a:r>
              <a:rPr lang="ru-RU" sz="2600" b="1" i="1" dirty="0" err="1"/>
              <a:t>кане</a:t>
            </a:r>
            <a:r>
              <a:rPr lang="ru-RU" sz="2600" b="1" i="1" dirty="0"/>
              <a:t> </a:t>
            </a:r>
            <a:r>
              <a:rPr lang="ru-RU" sz="2600" b="1" i="1" dirty="0" err="1"/>
              <a:t>воно</a:t>
            </a:r>
            <a:r>
              <a:rPr lang="ru-RU" sz="2600" b="1" i="1" dirty="0"/>
              <a:t> у </a:t>
            </a:r>
            <a:r>
              <a:rPr lang="ru-RU" sz="2600" b="1" i="1" dirty="0" err="1"/>
              <a:t>забуття</a:t>
            </a:r>
            <a:r>
              <a:rPr lang="ru-RU" sz="2600" b="1" i="1" dirty="0"/>
              <a:t>, </a:t>
            </a:r>
            <a:r>
              <a:rPr lang="ru-RU" sz="2600" b="1" i="1" dirty="0" err="1"/>
              <a:t>зазнавши</a:t>
            </a:r>
            <a:r>
              <a:rPr lang="ru-RU" sz="2600" b="1" i="1" dirty="0"/>
              <a:t> </a:t>
            </a:r>
            <a:r>
              <a:rPr lang="ru-RU" sz="2600" b="1" i="1" dirty="0" err="1"/>
              <a:t>духовної</a:t>
            </a:r>
            <a:r>
              <a:rPr lang="ru-RU" sz="2600" b="1" i="1" dirty="0"/>
              <a:t> </a:t>
            </a:r>
            <a:r>
              <a:rPr lang="ru-RU" sz="2600" b="1" i="1" dirty="0" err="1"/>
              <a:t>і</a:t>
            </a:r>
            <a:r>
              <a:rPr lang="ru-RU" sz="2600" b="1" i="1" dirty="0"/>
              <a:t> </a:t>
            </a:r>
            <a:r>
              <a:rPr lang="ru-RU" sz="2600" b="1" i="1" dirty="0" err="1"/>
              <a:t>фізичної</a:t>
            </a:r>
            <a:r>
              <a:rPr lang="ru-RU" sz="2600" b="1" i="1" dirty="0"/>
              <a:t> </a:t>
            </a:r>
            <a:r>
              <a:rPr lang="ru-RU" sz="2600" b="1" i="1" dirty="0" err="1"/>
              <a:t>смерті</a:t>
            </a:r>
            <a:r>
              <a:rPr lang="ru-RU" sz="2600" b="1" i="1" dirty="0"/>
              <a:t>. </a:t>
            </a:r>
            <a:endParaRPr lang="ru-RU" sz="2600" dirty="0"/>
          </a:p>
        </p:txBody>
      </p:sp>
      <p:pic>
        <p:nvPicPr>
          <p:cNvPr id="3" name="Рисунок 2" descr="Управління освіти міської ради нвк &quot;ліцей - спеціалізована з…"/>
          <p:cNvPicPr/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0"/>
            <a:ext cx="6984775" cy="236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 fontScale="92500"/>
          </a:bodyPr>
          <a:lstStyle/>
          <a:p>
            <a:pPr marL="0" indent="274638" algn="just">
              <a:lnSpc>
                <a:spcPct val="80000"/>
              </a:lnSpc>
              <a:buFont typeface="Wingdings" pitchFamily="2" charset="2"/>
              <a:buNone/>
            </a:pPr>
            <a:endParaRPr lang="ru-RU" sz="2600" b="1" i="1" dirty="0" smtClean="0"/>
          </a:p>
          <a:p>
            <a:pPr marL="0" indent="274638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600" b="1" i="1" dirty="0" err="1" smtClean="0"/>
              <a:t>Прислухаймося</a:t>
            </a:r>
            <a:r>
              <a:rPr lang="ru-RU" sz="2600" b="1" i="1" dirty="0" smtClean="0"/>
              <a:t> </a:t>
            </a:r>
            <a:r>
              <a:rPr lang="ru-RU" sz="2600" b="1" i="1" dirty="0"/>
              <a:t>у </a:t>
            </a:r>
            <a:r>
              <a:rPr lang="ru-RU" sz="2600" b="1" i="1" dirty="0" err="1"/>
              <a:t>цей</a:t>
            </a:r>
            <a:r>
              <a:rPr lang="ru-RU" sz="2600" b="1" i="1" dirty="0"/>
              <a:t> день до </a:t>
            </a:r>
            <a:r>
              <a:rPr lang="ru-RU" sz="2600" b="1" i="1" dirty="0" err="1"/>
              <a:t>мови</a:t>
            </a:r>
            <a:r>
              <a:rPr lang="ru-RU" sz="2600" b="1" i="1" dirty="0"/>
              <a:t> могил. Хай до </a:t>
            </a:r>
            <a:r>
              <a:rPr lang="ru-RU" sz="2600" b="1" i="1" dirty="0" err="1"/>
              <a:t>вух</a:t>
            </a:r>
            <a:r>
              <a:rPr lang="ru-RU" sz="2600" b="1" i="1" dirty="0"/>
              <a:t> наших </a:t>
            </a:r>
            <a:r>
              <a:rPr lang="ru-RU" sz="2600" b="1" i="1" dirty="0" err="1"/>
              <a:t>дійде</a:t>
            </a:r>
            <a:r>
              <a:rPr lang="ru-RU" sz="2600" b="1" i="1" dirty="0"/>
              <a:t> голос великих </a:t>
            </a:r>
            <a:r>
              <a:rPr lang="ru-RU" sz="2600" b="1" i="1" dirty="0" err="1"/>
              <a:t>покійників</a:t>
            </a:r>
            <a:r>
              <a:rPr lang="ru-RU" sz="2600" b="1" i="1" dirty="0"/>
              <a:t>, </a:t>
            </a:r>
            <a:r>
              <a:rPr lang="ru-RU" sz="2600" b="1" i="1" dirty="0" err="1"/>
              <a:t>що</a:t>
            </a:r>
            <a:r>
              <a:rPr lang="ru-RU" sz="2600" b="1" i="1" dirty="0"/>
              <a:t> одним </a:t>
            </a:r>
            <a:r>
              <a:rPr lang="ru-RU" sz="2600" b="1" i="1" dirty="0" err="1"/>
              <a:t>з’єднаним</a:t>
            </a:r>
            <a:r>
              <a:rPr lang="ru-RU" sz="2600" b="1" i="1" dirty="0"/>
              <a:t> </a:t>
            </a:r>
            <a:r>
              <a:rPr lang="ru-RU" sz="2600" b="1" i="1" dirty="0" err="1"/>
              <a:t>могутнім</a:t>
            </a:r>
            <a:r>
              <a:rPr lang="ru-RU" sz="2600" b="1" i="1" dirty="0"/>
              <a:t> хором до нас </a:t>
            </a:r>
            <a:r>
              <a:rPr lang="ru-RU" sz="2600" b="1" i="1" dirty="0" err="1"/>
              <a:t>живих</a:t>
            </a:r>
            <a:r>
              <a:rPr lang="ru-RU" sz="2600" b="1" i="1" dirty="0"/>
              <a:t> </a:t>
            </a:r>
            <a:r>
              <a:rPr lang="ru-RU" sz="2600" b="1" i="1" dirty="0" err="1"/>
              <a:t>промовляють</a:t>
            </a:r>
            <a:r>
              <a:rPr lang="ru-RU" sz="2600" b="1" i="1" dirty="0"/>
              <a:t>: “</a:t>
            </a:r>
            <a:r>
              <a:rPr lang="ru-RU" sz="2600" b="1" i="1" dirty="0" err="1"/>
              <a:t>Українці</a:t>
            </a:r>
            <a:r>
              <a:rPr lang="ru-RU" sz="2600" b="1" i="1" dirty="0"/>
              <a:t>! Будьте </a:t>
            </a:r>
            <a:r>
              <a:rPr lang="ru-RU" sz="2600" b="1" i="1" dirty="0" err="1"/>
              <a:t>гідними</a:t>
            </a:r>
            <a:r>
              <a:rPr lang="ru-RU" sz="2600" b="1" i="1" dirty="0"/>
              <a:t>! </a:t>
            </a:r>
            <a:r>
              <a:rPr lang="ru-RU" sz="2600" b="1" i="1" dirty="0" err="1"/>
              <a:t>Боріться</a:t>
            </a:r>
            <a:r>
              <a:rPr lang="ru-RU" sz="2600" b="1" i="1" dirty="0"/>
              <a:t> за </a:t>
            </a:r>
            <a:r>
              <a:rPr lang="ru-RU" sz="2600" b="1" i="1" dirty="0" err="1"/>
              <a:t>своє</a:t>
            </a:r>
            <a:r>
              <a:rPr lang="ru-RU" sz="2600" b="1" i="1" dirty="0"/>
              <a:t> </a:t>
            </a:r>
            <a:r>
              <a:rPr lang="ru-RU" sz="2600" b="1" i="1" dirty="0" err="1"/>
              <a:t>достойне</a:t>
            </a:r>
            <a:r>
              <a:rPr lang="ru-RU" sz="2600" b="1" i="1" dirty="0"/>
              <a:t> </a:t>
            </a:r>
            <a:r>
              <a:rPr lang="ru-RU" sz="2600" b="1" i="1" dirty="0" err="1"/>
              <a:t>життя</a:t>
            </a:r>
            <a:r>
              <a:rPr lang="ru-RU" sz="2600" b="1" i="1" dirty="0"/>
              <a:t>! </a:t>
            </a:r>
            <a:r>
              <a:rPr lang="ru-RU" sz="2600" b="1" i="1" dirty="0" err="1"/>
              <a:t>Здійсніть</a:t>
            </a:r>
            <a:r>
              <a:rPr lang="ru-RU" sz="2600" b="1" i="1" dirty="0"/>
              <a:t> наш </a:t>
            </a:r>
            <a:r>
              <a:rPr lang="ru-RU" sz="2600" b="1" i="1" dirty="0" err="1"/>
              <a:t>заповіт</a:t>
            </a:r>
            <a:r>
              <a:rPr lang="ru-RU" sz="2600" b="1" i="1" dirty="0"/>
              <a:t>”. І коли </a:t>
            </a:r>
            <a:r>
              <a:rPr lang="ru-RU" sz="2600" b="1" i="1" dirty="0" err="1"/>
              <a:t>цього</a:t>
            </a:r>
            <a:r>
              <a:rPr lang="ru-RU" sz="2600" b="1" i="1" dirty="0"/>
              <a:t> голосу </a:t>
            </a:r>
            <a:r>
              <a:rPr lang="ru-RU" sz="2600" b="1" i="1" dirty="0" err="1"/>
              <a:t>слухатимуть</a:t>
            </a:r>
            <a:r>
              <a:rPr lang="ru-RU" sz="2600" b="1" i="1" dirty="0"/>
              <a:t> </a:t>
            </a:r>
            <a:r>
              <a:rPr lang="ru-RU" sz="2600" b="1" i="1" dirty="0" err="1"/>
              <a:t>мільйони</a:t>
            </a:r>
            <a:r>
              <a:rPr lang="ru-RU" sz="2600" b="1" i="1" dirty="0"/>
              <a:t>, ми </a:t>
            </a:r>
            <a:r>
              <a:rPr lang="ru-RU" sz="2600" b="1" i="1" dirty="0" err="1"/>
              <a:t>зможемо</a:t>
            </a:r>
            <a:r>
              <a:rPr lang="ru-RU" sz="2600" b="1" i="1" dirty="0"/>
              <a:t> </a:t>
            </a:r>
            <a:r>
              <a:rPr lang="ru-RU" sz="2600" b="1" i="1" dirty="0" err="1"/>
              <a:t>спокійно</a:t>
            </a:r>
            <a:r>
              <a:rPr lang="ru-RU" sz="2600" b="1" i="1" dirty="0"/>
              <a:t> </a:t>
            </a:r>
            <a:r>
              <a:rPr lang="ru-RU" sz="2600" b="1" i="1" dirty="0" err="1"/>
              <a:t>глянути</a:t>
            </a:r>
            <a:r>
              <a:rPr lang="ru-RU" sz="2600" b="1" i="1" dirty="0"/>
              <a:t> у </a:t>
            </a:r>
            <a:r>
              <a:rPr lang="ru-RU" sz="2600" b="1" i="1" dirty="0" err="1"/>
              <a:t>майбутнє</a:t>
            </a:r>
            <a:r>
              <a:rPr lang="ru-RU" sz="2600" b="1" i="1" dirty="0"/>
              <a:t>. </a:t>
            </a:r>
            <a:r>
              <a:rPr lang="ru-RU" sz="2600" b="1" i="1" dirty="0" err="1"/>
              <a:t>Бо</a:t>
            </a:r>
            <a:r>
              <a:rPr lang="ru-RU" sz="2600" b="1" i="1" dirty="0"/>
              <a:t> </a:t>
            </a:r>
            <a:r>
              <a:rPr lang="ru-RU" sz="2600" b="1" i="1" dirty="0" err="1"/>
              <a:t>тоді</a:t>
            </a:r>
            <a:r>
              <a:rPr lang="ru-RU" sz="2600" b="1" i="1" dirty="0"/>
              <a:t> </a:t>
            </a:r>
            <a:r>
              <a:rPr lang="ru-RU" sz="2600" b="1" i="1" dirty="0" err="1"/>
              <a:t>мільйони</a:t>
            </a:r>
            <a:r>
              <a:rPr lang="ru-RU" sz="2600" b="1" i="1" dirty="0"/>
              <a:t> </a:t>
            </a:r>
            <a:r>
              <a:rPr lang="ru-RU" sz="2600" b="1" i="1" dirty="0" err="1"/>
              <a:t>щоденним</a:t>
            </a:r>
            <a:r>
              <a:rPr lang="ru-RU" sz="2600" b="1" i="1" dirty="0"/>
              <a:t> трудом, а коли </a:t>
            </a:r>
            <a:r>
              <a:rPr lang="ru-RU" sz="2600" b="1" i="1" dirty="0" err="1"/>
              <a:t>прийде</a:t>
            </a:r>
            <a:r>
              <a:rPr lang="ru-RU" sz="2600" b="1" i="1" dirty="0"/>
              <a:t> потреба, то жертвою крови </a:t>
            </a:r>
            <a:r>
              <a:rPr lang="ru-RU" sz="2600" b="1" i="1" dirty="0" err="1"/>
              <a:t>свідчитимуть</a:t>
            </a:r>
            <a:r>
              <a:rPr lang="ru-RU" sz="2600" b="1" i="1" dirty="0"/>
              <a:t>, </a:t>
            </a:r>
            <a:r>
              <a:rPr lang="ru-RU" sz="2600" b="1" i="1" dirty="0" err="1"/>
              <a:t>що</a:t>
            </a:r>
            <a:r>
              <a:rPr lang="ru-RU" sz="2600" b="1" i="1" dirty="0"/>
              <a:t> </a:t>
            </a:r>
            <a:r>
              <a:rPr lang="ru-RU" sz="2600" b="1" i="1" dirty="0" err="1"/>
              <a:t>Україна</a:t>
            </a:r>
            <a:r>
              <a:rPr lang="ru-RU" sz="2600" b="1" i="1" dirty="0"/>
              <a:t> </a:t>
            </a:r>
            <a:r>
              <a:rPr lang="ru-RU" sz="2600" b="1" i="1" dirty="0" err="1"/>
              <a:t>живе</a:t>
            </a:r>
            <a:r>
              <a:rPr lang="ru-RU" sz="2600" b="1" i="1" dirty="0"/>
              <a:t>, </a:t>
            </a:r>
            <a:r>
              <a:rPr lang="ru-RU" sz="2600" b="1" i="1" dirty="0" err="1"/>
              <a:t>бореться</a:t>
            </a:r>
            <a:r>
              <a:rPr lang="ru-RU" sz="2600" b="1" i="1" dirty="0"/>
              <a:t>, </a:t>
            </a:r>
            <a:r>
              <a:rPr lang="ru-RU" sz="2600" b="1" i="1" dirty="0" err="1"/>
              <a:t>житиме</a:t>
            </a:r>
            <a:r>
              <a:rPr lang="ru-RU" sz="2600" b="1" i="1" dirty="0"/>
              <a:t> </a:t>
            </a:r>
            <a:r>
              <a:rPr lang="ru-RU" sz="2600" b="1" i="1" dirty="0" err="1"/>
              <a:t>і</a:t>
            </a:r>
            <a:r>
              <a:rPr lang="ru-RU" sz="2600" b="1" i="1" dirty="0"/>
              <a:t> </a:t>
            </a:r>
            <a:r>
              <a:rPr lang="ru-RU" sz="2600" b="1" i="1" dirty="0" err="1"/>
              <a:t>перемагатиме</a:t>
            </a:r>
            <a:r>
              <a:rPr lang="ru-RU" sz="2600" b="1" i="1" dirty="0"/>
              <a:t>.</a:t>
            </a:r>
            <a:endParaRPr lang="ru-RU" sz="2600" dirty="0"/>
          </a:p>
        </p:txBody>
      </p:sp>
      <p:pic>
        <p:nvPicPr>
          <p:cNvPr id="4" name="Рисунок 3" descr="Управління освіти міської ради нвк &quot;ліцей - спеціалізована з…"/>
          <p:cNvPicPr/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0"/>
            <a:ext cx="6984775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>
            <a:spLocks noGrp="1"/>
          </p:cNvSpPr>
          <p:nvPr>
            <p:ph idx="4294967295"/>
          </p:nvPr>
        </p:nvSpPr>
        <p:spPr>
          <a:xfrm>
            <a:off x="838200" y="2362200"/>
            <a:ext cx="7981950" cy="3724275"/>
          </a:xfrm>
        </p:spPr>
        <p:txBody>
          <a:bodyPr/>
          <a:lstStyle/>
          <a:p>
            <a:pPr marL="0" indent="365125" algn="just">
              <a:buFont typeface="Wingdings" pitchFamily="2" charset="2"/>
              <a:buNone/>
            </a:pPr>
            <a:r>
              <a:rPr lang="ru-RU" sz="2600" b="1" i="1" dirty="0" err="1"/>
              <a:t>Будьмо</a:t>
            </a:r>
            <a:r>
              <a:rPr lang="ru-RU" sz="2600" b="1" i="1" dirty="0"/>
              <a:t> ж </a:t>
            </a:r>
            <a:r>
              <a:rPr lang="ru-RU" sz="2600" b="1" i="1" dirty="0" err="1"/>
              <a:t>гідними</a:t>
            </a:r>
            <a:r>
              <a:rPr lang="ru-RU" sz="2600" b="1" i="1" dirty="0"/>
              <a:t> </a:t>
            </a:r>
            <a:r>
              <a:rPr lang="ru-RU" sz="2600" b="1" i="1" dirty="0" err="1"/>
              <a:t>великої</a:t>
            </a:r>
            <a:r>
              <a:rPr lang="ru-RU" sz="2600" b="1" i="1" dirty="0"/>
              <a:t> </a:t>
            </a:r>
            <a:r>
              <a:rPr lang="ru-RU" sz="2600" b="1" i="1" dirty="0" err="1"/>
              <a:t>слави</a:t>
            </a:r>
            <a:r>
              <a:rPr lang="ru-RU" sz="2600" b="1" i="1" dirty="0"/>
              <a:t> </a:t>
            </a:r>
            <a:r>
              <a:rPr lang="ru-RU" sz="2600" b="1" i="1" dirty="0" err="1"/>
              <a:t>героїв</a:t>
            </a:r>
            <a:r>
              <a:rPr lang="ru-RU" sz="2600" b="1" i="1" dirty="0"/>
              <a:t> </a:t>
            </a:r>
            <a:r>
              <a:rPr lang="ru-RU" sz="2600" b="1" i="1" dirty="0" err="1"/>
              <a:t>України</a:t>
            </a:r>
            <a:r>
              <a:rPr lang="ru-RU" sz="2600" b="1" i="1" dirty="0"/>
              <a:t>, </a:t>
            </a:r>
            <a:r>
              <a:rPr lang="ru-RU" sz="2600" b="1" i="1" dirty="0" err="1"/>
              <a:t>які</a:t>
            </a:r>
            <a:r>
              <a:rPr lang="ru-RU" sz="2600" b="1" i="1" dirty="0"/>
              <a:t> твердо </a:t>
            </a:r>
            <a:r>
              <a:rPr lang="ru-RU" sz="2600" b="1" i="1" dirty="0" err="1"/>
              <a:t>вірили</a:t>
            </a:r>
            <a:r>
              <a:rPr lang="ru-RU" sz="2600" b="1" i="1" dirty="0"/>
              <a:t>, </a:t>
            </a:r>
            <a:r>
              <a:rPr lang="ru-RU" sz="2600" b="1" i="1" dirty="0" err="1"/>
              <a:t>діяли</a:t>
            </a:r>
            <a:r>
              <a:rPr lang="ru-RU" sz="2600" b="1" i="1" dirty="0"/>
              <a:t>, знали: </a:t>
            </a:r>
            <a:r>
              <a:rPr lang="ru-RU" sz="2600" b="1" i="1" dirty="0" err="1"/>
              <a:t>Українська</a:t>
            </a:r>
            <a:r>
              <a:rPr lang="ru-RU" sz="2600" b="1" i="1" dirty="0"/>
              <a:t> </a:t>
            </a:r>
            <a:r>
              <a:rPr lang="ru-RU" sz="2600" b="1" i="1" dirty="0" err="1"/>
              <a:t>нація</a:t>
            </a:r>
            <a:r>
              <a:rPr lang="ru-RU" sz="2600" b="1" i="1" dirty="0"/>
              <a:t> </a:t>
            </a:r>
            <a:r>
              <a:rPr lang="ru-RU" sz="2600" b="1" i="1" dirty="0" err="1"/>
              <a:t>народилася</a:t>
            </a:r>
            <a:r>
              <a:rPr lang="ru-RU" sz="2600" b="1" i="1" dirty="0"/>
              <a:t> </a:t>
            </a:r>
            <a:r>
              <a:rPr lang="ru-RU" sz="2600" b="1" i="1" dirty="0" err="1"/>
              <a:t>тоді</a:t>
            </a:r>
            <a:r>
              <a:rPr lang="ru-RU" sz="2600" b="1" i="1" dirty="0"/>
              <a:t>, коли в </a:t>
            </a:r>
            <a:r>
              <a:rPr lang="ru-RU" sz="2600" b="1" i="1" dirty="0" err="1"/>
              <a:t>її</a:t>
            </a:r>
            <a:r>
              <a:rPr lang="ru-RU" sz="2600" b="1" i="1" dirty="0"/>
              <a:t> </a:t>
            </a:r>
            <a:r>
              <a:rPr lang="ru-RU" sz="2600" b="1" i="1" dirty="0" err="1"/>
              <a:t>обороні</a:t>
            </a:r>
            <a:r>
              <a:rPr lang="ru-RU" sz="2600" b="1" i="1" dirty="0"/>
              <a:t> впала перша </a:t>
            </a:r>
            <a:r>
              <a:rPr lang="ru-RU" sz="2600" b="1" i="1" dirty="0" err="1"/>
              <a:t>крапля</a:t>
            </a:r>
            <a:r>
              <a:rPr lang="ru-RU" sz="2600" b="1" i="1" dirty="0"/>
              <a:t> </a:t>
            </a:r>
            <a:r>
              <a:rPr lang="ru-RU" sz="2600" b="1" i="1" dirty="0" err="1"/>
              <a:t>червоної</a:t>
            </a:r>
            <a:r>
              <a:rPr lang="ru-RU" sz="2600" b="1" i="1" dirty="0"/>
              <a:t> </a:t>
            </a:r>
            <a:r>
              <a:rPr lang="ru-RU" sz="2600" b="1" i="1" dirty="0" err="1"/>
              <a:t>української</a:t>
            </a:r>
            <a:r>
              <a:rPr lang="ru-RU" sz="2600" b="1" i="1" dirty="0"/>
              <a:t> </a:t>
            </a:r>
            <a:r>
              <a:rPr lang="ru-RU" sz="2600" b="1" i="1" dirty="0" err="1"/>
              <a:t>крові</a:t>
            </a:r>
            <a:r>
              <a:rPr lang="ru-RU" sz="2600" b="1" i="1" dirty="0"/>
              <a:t> на </a:t>
            </a:r>
            <a:r>
              <a:rPr lang="ru-RU" sz="2600" b="1" i="1" dirty="0" err="1"/>
              <a:t>чорну</a:t>
            </a:r>
            <a:r>
              <a:rPr lang="ru-RU" sz="2600" b="1" i="1" dirty="0"/>
              <a:t> </a:t>
            </a:r>
            <a:r>
              <a:rPr lang="ru-RU" sz="2600" b="1" i="1" dirty="0" err="1"/>
              <a:t>українську</a:t>
            </a:r>
            <a:r>
              <a:rPr lang="ru-RU" sz="2600" b="1" i="1" dirty="0"/>
              <a:t> землю. </a:t>
            </a:r>
            <a:endParaRPr lang="ru-RU" sz="2600" dirty="0"/>
          </a:p>
          <a:p>
            <a:pPr marL="0" indent="365125" algn="just">
              <a:buFont typeface="Wingdings" pitchFamily="2" charset="2"/>
              <a:buNone/>
            </a:pPr>
            <a:r>
              <a:rPr lang="ru-RU" sz="2600" b="1" i="1" dirty="0" err="1"/>
              <a:t>Українська</a:t>
            </a:r>
            <a:r>
              <a:rPr lang="ru-RU" sz="2600" b="1" i="1" dirty="0"/>
              <a:t> </a:t>
            </a:r>
            <a:r>
              <a:rPr lang="ru-RU" sz="2600" b="1" i="1" dirty="0" err="1"/>
              <a:t>нація</a:t>
            </a:r>
            <a:r>
              <a:rPr lang="ru-RU" sz="2600" b="1" i="1" dirty="0"/>
              <a:t> </a:t>
            </a:r>
            <a:r>
              <a:rPr lang="ru-RU" sz="2600" b="1" i="1" dirty="0" err="1"/>
              <a:t>існуватиме</a:t>
            </a:r>
            <a:r>
              <a:rPr lang="ru-RU" sz="2600" b="1" i="1" dirty="0"/>
              <a:t> </a:t>
            </a:r>
            <a:r>
              <a:rPr lang="ru-RU" sz="2600" b="1" i="1" dirty="0" err="1"/>
              <a:t>доти</a:t>
            </a:r>
            <a:r>
              <a:rPr lang="ru-RU" sz="2600" b="1" i="1" dirty="0"/>
              <a:t>, доки </a:t>
            </a:r>
            <a:r>
              <a:rPr lang="ru-RU" sz="2600" b="1" i="1" dirty="0" err="1"/>
              <a:t>хоча</a:t>
            </a:r>
            <a:r>
              <a:rPr lang="ru-RU" sz="2600" b="1" i="1" dirty="0"/>
              <a:t> б один </a:t>
            </a:r>
            <a:r>
              <a:rPr lang="ru-RU" sz="2600" b="1" i="1" dirty="0" err="1"/>
              <a:t>українець</a:t>
            </a:r>
            <a:r>
              <a:rPr lang="ru-RU" sz="2600" b="1" i="1" dirty="0"/>
              <a:t> буде </a:t>
            </a:r>
            <a:r>
              <a:rPr lang="ru-RU" sz="2600" b="1" i="1" dirty="0" err="1"/>
              <a:t>готовий</a:t>
            </a:r>
            <a:r>
              <a:rPr lang="ru-RU" sz="2600" b="1" i="1" dirty="0"/>
              <a:t> </a:t>
            </a:r>
            <a:r>
              <a:rPr lang="ru-RU" sz="2600" b="1" i="1" dirty="0" err="1"/>
              <a:t>покласти</a:t>
            </a:r>
            <a:r>
              <a:rPr lang="ru-RU" sz="2600" b="1" i="1" dirty="0"/>
              <a:t> </a:t>
            </a:r>
            <a:r>
              <a:rPr lang="ru-RU" sz="2600" b="1" i="1" dirty="0" err="1"/>
              <a:t>своє</a:t>
            </a:r>
            <a:r>
              <a:rPr lang="ru-RU" sz="2600" b="1" i="1" dirty="0"/>
              <a:t> </a:t>
            </a:r>
            <a:r>
              <a:rPr lang="ru-RU" sz="2600" b="1" i="1" dirty="0" err="1"/>
              <a:t>життя</a:t>
            </a:r>
            <a:r>
              <a:rPr lang="ru-RU" sz="2600" b="1" i="1" dirty="0"/>
              <a:t> в </a:t>
            </a:r>
            <a:r>
              <a:rPr lang="ru-RU" sz="2600" b="1" i="1" dirty="0" err="1"/>
              <a:t>її</a:t>
            </a:r>
            <a:r>
              <a:rPr lang="ru-RU" sz="2600" b="1" i="1" dirty="0"/>
              <a:t> </a:t>
            </a:r>
            <a:r>
              <a:rPr lang="ru-RU" sz="2600" b="1" i="1" dirty="0" err="1"/>
              <a:t>обороні</a:t>
            </a:r>
            <a:r>
              <a:rPr lang="ru-RU" sz="2600" b="1" i="1" dirty="0"/>
              <a:t>. </a:t>
            </a:r>
            <a:endParaRPr lang="ru-RU" sz="2600" dirty="0"/>
          </a:p>
          <a:p>
            <a:pPr marL="0" indent="365125" algn="ctr">
              <a:buFont typeface="Wingdings" pitchFamily="2" charset="2"/>
              <a:buNone/>
            </a:pPr>
            <a:r>
              <a:rPr lang="ru-RU" sz="2600" b="1" i="1" dirty="0">
                <a:solidFill>
                  <a:srgbClr val="C00000"/>
                </a:solidFill>
              </a:rPr>
              <a:t>Слава </a:t>
            </a:r>
            <a:r>
              <a:rPr lang="ru-RU" sz="2600" b="1" i="1" dirty="0" err="1">
                <a:solidFill>
                  <a:srgbClr val="C00000"/>
                </a:solidFill>
              </a:rPr>
              <a:t>Україні</a:t>
            </a:r>
            <a:r>
              <a:rPr lang="ru-RU" sz="2600" b="1" i="1" dirty="0">
                <a:solidFill>
                  <a:srgbClr val="C00000"/>
                </a:solidFill>
              </a:rPr>
              <a:t>! - Героям Слава!</a:t>
            </a:r>
            <a:endParaRPr lang="ru-RU" sz="2600" dirty="0">
              <a:solidFill>
                <a:srgbClr val="C00000"/>
              </a:solidFill>
            </a:endParaRPr>
          </a:p>
          <a:p>
            <a:pPr marL="0" indent="365125"/>
            <a:endParaRPr lang="ru-RU" sz="2600" dirty="0"/>
          </a:p>
        </p:txBody>
      </p:sp>
      <p:pic>
        <p:nvPicPr>
          <p:cNvPr id="4" name="Рисунок 3" descr="Управління освіти міської ради нвк &quot;ліцей - спеціалізована з…"/>
          <p:cNvPicPr/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0"/>
            <a:ext cx="6336703" cy="254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92696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365125" algn="ctr">
              <a:buFont typeface="Wingdings" pitchFamily="2" charset="2"/>
              <a:buNone/>
            </a:pPr>
            <a:r>
              <a:rPr lang="ru-RU" sz="3600" b="1" i="1" dirty="0" smtClean="0">
                <a:solidFill>
                  <a:srgbClr val="C00000"/>
                </a:solidFill>
              </a:rPr>
              <a:t>Слава </a:t>
            </a:r>
            <a:r>
              <a:rPr lang="ru-RU" sz="3600" b="1" i="1" dirty="0" err="1" smtClean="0">
                <a:solidFill>
                  <a:srgbClr val="C00000"/>
                </a:solidFill>
              </a:rPr>
              <a:t>Україні</a:t>
            </a:r>
            <a:r>
              <a:rPr lang="ru-RU" sz="3600" b="1" i="1" dirty="0" smtClean="0">
                <a:solidFill>
                  <a:srgbClr val="C00000"/>
                </a:solidFill>
              </a:rPr>
              <a:t>! - Героям Слава!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Управління освіти міської ради нвк &quot;ліцей - спеціалізована з…"/>
          <p:cNvPicPr/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2924944"/>
            <a:ext cx="6984775" cy="3089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сулы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424</TotalTime>
  <Words>608</Words>
  <Application>Microsoft Office PowerPoint</Application>
  <PresentationFormat>Экран (4:3)</PresentationFormat>
  <Paragraphs>29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Капсулы</vt:lpstr>
      <vt:lpstr>Слайд 1</vt:lpstr>
      <vt:lpstr>Слайд 2</vt:lpstr>
      <vt:lpstr>Слайд 3</vt:lpstr>
      <vt:lpstr>Слайд 4</vt:lpstr>
      <vt:lpstr>Слайд 5</vt:lpstr>
      <vt:lpstr>козацьких полків Богдана Хмельницького та Івана Мазепи </vt:lpstr>
      <vt:lpstr>Легіону Січових стрільців Дмитра Вітовського, Української Галицької Армії Мирона Тарнавського </vt:lpstr>
      <vt:lpstr>Армії Української Народної Республіки Симона Петлюри </vt:lpstr>
      <vt:lpstr>Організації Українських Націоналістів Євгена Коновальця і Степана Бандери </vt:lpstr>
      <vt:lpstr>Української Повстанської Армії Романа Шухевича </vt:lpstr>
      <vt:lpstr>сотень тисяч рядових українців, які боролися проти німецьких загарбників в рядах Червоної Армії </vt:lpstr>
      <vt:lpstr>членів визвольного руху шестидесятників  Вячеслава Чорновола </vt:lpstr>
      <vt:lpstr>учасників студентського голодування 1990 року</vt:lpstr>
      <vt:lpstr>ГЕРОЇ НЕ ВМИРАЮТЬ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Мой компьютер</dc:creator>
  <cp:lastModifiedBy>Света</cp:lastModifiedBy>
  <cp:revision>53</cp:revision>
  <dcterms:created xsi:type="dcterms:W3CDTF">2014-01-25T12:39:33Z</dcterms:created>
  <dcterms:modified xsi:type="dcterms:W3CDTF">2014-10-26T10:57:11Z</dcterms:modified>
</cp:coreProperties>
</file>